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c9e970253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0e410dcba4779"/>
  </p:sldMasterIdLst>
  <p:sldIdLst>
    <p:sldId xmlns:r="http://schemas.openxmlformats.org/officeDocument/2006/relationships" id="256" r:id="Rd89ae2f7a5c34a17"/>
    <p:sldId xmlns:r="http://schemas.openxmlformats.org/officeDocument/2006/relationships" id="257" r:id="R0f498437c82b4427"/>
    <p:sldId xmlns:r="http://schemas.openxmlformats.org/officeDocument/2006/relationships" id="258" r:id="R82a87e21f6324656"/>
    <p:sldId xmlns:r="http://schemas.openxmlformats.org/officeDocument/2006/relationships" id="259" r:id="R80339587fadd4066"/>
    <p:sldId xmlns:r="http://schemas.openxmlformats.org/officeDocument/2006/relationships" id="260" r:id="R4c4c445296c04368"/>
    <p:sldId xmlns:r="http://schemas.openxmlformats.org/officeDocument/2006/relationships" id="261" r:id="R5fae3ffea1cd4d87"/>
    <p:sldId xmlns:r="http://schemas.openxmlformats.org/officeDocument/2006/relationships" id="262" r:id="R02a8fa3f6e6a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0e410dcba4779" /><Relationship Type="http://schemas.openxmlformats.org/officeDocument/2006/relationships/slide" Target="/ppt/slides/slide1.xml" Id="Rd89ae2f7a5c34a17" /><Relationship Type="http://schemas.openxmlformats.org/officeDocument/2006/relationships/slide" Target="/ppt/slides/slide2.xml" Id="R0f498437c82b4427" /><Relationship Type="http://schemas.openxmlformats.org/officeDocument/2006/relationships/slide" Target="/ppt/slides/slide3.xml" Id="R82a87e21f6324656" /><Relationship Type="http://schemas.openxmlformats.org/officeDocument/2006/relationships/slide" Target="/ppt/slides/slide4.xml" Id="R80339587fadd4066" /><Relationship Type="http://schemas.openxmlformats.org/officeDocument/2006/relationships/slide" Target="/ppt/slides/slide5.xml" Id="R4c4c445296c04368" /><Relationship Type="http://schemas.openxmlformats.org/officeDocument/2006/relationships/slide" Target="/ppt/slides/slide6.xml" Id="R5fae3ffea1cd4d87" /><Relationship Type="http://schemas.openxmlformats.org/officeDocument/2006/relationships/slide" Target="/ppt/slides/slide7.xml" Id="R02a8fa3f6e6a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0808dd77f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989f0db0a4fca" /><Relationship Type="http://schemas.openxmlformats.org/officeDocument/2006/relationships/theme" Target="/ppt/slideMasters/theme/theme1.xml" Id="R254265215c93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989f0db0a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f2d3b07be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54a1e6cd2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105887431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2bda919cc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c83484e04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f9726d5e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a37e0cda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30 668 231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5 022 626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996 041 727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