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dce6df7e145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60c708fa7429a"/>
  </p:sldMasterIdLst>
  <p:sldIdLst>
    <p:sldId xmlns:r="http://schemas.openxmlformats.org/officeDocument/2006/relationships" id="256" r:id="Rbbfcd40235b44d4a"/>
    <p:sldId xmlns:r="http://schemas.openxmlformats.org/officeDocument/2006/relationships" id="257" r:id="Rfbfb8e5763d9471a"/>
    <p:sldId xmlns:r="http://schemas.openxmlformats.org/officeDocument/2006/relationships" id="258" r:id="Re344fd03b0b944ca"/>
    <p:sldId xmlns:r="http://schemas.openxmlformats.org/officeDocument/2006/relationships" id="259" r:id="R74d02ddbc29f4d9d"/>
    <p:sldId xmlns:r="http://schemas.openxmlformats.org/officeDocument/2006/relationships" id="260" r:id="Rccdc6bd3866b420f"/>
    <p:sldId xmlns:r="http://schemas.openxmlformats.org/officeDocument/2006/relationships" id="261" r:id="R943590a7627a41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60c708fa7429a" /><Relationship Type="http://schemas.openxmlformats.org/officeDocument/2006/relationships/slide" Target="/ppt/slides/slide1.xml" Id="Rbbfcd40235b44d4a" /><Relationship Type="http://schemas.openxmlformats.org/officeDocument/2006/relationships/slide" Target="/ppt/slides/slide2.xml" Id="Rfbfb8e5763d9471a" /><Relationship Type="http://schemas.openxmlformats.org/officeDocument/2006/relationships/slide" Target="/ppt/slides/slide3.xml" Id="Re344fd03b0b944ca" /><Relationship Type="http://schemas.openxmlformats.org/officeDocument/2006/relationships/slide" Target="/ppt/slides/slide4.xml" Id="R74d02ddbc29f4d9d" /><Relationship Type="http://schemas.openxmlformats.org/officeDocument/2006/relationships/slide" Target="/ppt/slides/slide5.xml" Id="Rccdc6bd3866b420f" /><Relationship Type="http://schemas.openxmlformats.org/officeDocument/2006/relationships/slide" Target="/ppt/slides/slide6.xml" Id="R943590a7627a41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9def22416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6971bf15b4429" /><Relationship Type="http://schemas.openxmlformats.org/officeDocument/2006/relationships/theme" Target="/ppt/slideMasters/theme/theme1.xml" Id="R27b11e40d1dc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06971bf15b44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ae8ca1bc3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e0526cec440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f94b0545b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afa195189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2ab18290d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8f2b00f9245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Tordenskjolds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996 041 727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REGNSKAP AS</a:t>
            </a:r>
          </a:p>
        </p:txBody>
      </p:sp>
    </p:spTree>
  </p:cSld>
  <p:clrMapOvr>
    <a:masterClrMapping xmlns:a="http://schemas.openxmlformats.org/drawingml/2006/main"/>
  </p:clrMapOvr>
</p:sld>
</file>