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c5271eaa4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e53c32d604248"/>
  </p:sldMasterIdLst>
  <p:sldIdLst>
    <p:sldId xmlns:r="http://schemas.openxmlformats.org/officeDocument/2006/relationships" id="256" r:id="R9974d530fd564a85"/>
    <p:sldId xmlns:r="http://schemas.openxmlformats.org/officeDocument/2006/relationships" id="257" r:id="R78d8fc98de504c45"/>
    <p:sldId xmlns:r="http://schemas.openxmlformats.org/officeDocument/2006/relationships" id="258" r:id="R35d3339cd078475c"/>
    <p:sldId xmlns:r="http://schemas.openxmlformats.org/officeDocument/2006/relationships" id="259" r:id="R4af159d714c94078"/>
    <p:sldId xmlns:r="http://schemas.openxmlformats.org/officeDocument/2006/relationships" id="260" r:id="R3a684a4a75b849a7"/>
    <p:sldId xmlns:r="http://schemas.openxmlformats.org/officeDocument/2006/relationships" id="261" r:id="R92cfb6ea25e14454"/>
    <p:sldId xmlns:r="http://schemas.openxmlformats.org/officeDocument/2006/relationships" id="262" r:id="R57069f078e1d42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e53c32d604248" /><Relationship Type="http://schemas.openxmlformats.org/officeDocument/2006/relationships/slide" Target="/ppt/slides/slide1.xml" Id="R9974d530fd564a85" /><Relationship Type="http://schemas.openxmlformats.org/officeDocument/2006/relationships/slide" Target="/ppt/slides/slide2.xml" Id="R78d8fc98de504c45" /><Relationship Type="http://schemas.openxmlformats.org/officeDocument/2006/relationships/slide" Target="/ppt/slides/slide3.xml" Id="R35d3339cd078475c" /><Relationship Type="http://schemas.openxmlformats.org/officeDocument/2006/relationships/slide" Target="/ppt/slides/slide4.xml" Id="R4af159d714c94078" /><Relationship Type="http://schemas.openxmlformats.org/officeDocument/2006/relationships/slide" Target="/ppt/slides/slide5.xml" Id="R3a684a4a75b849a7" /><Relationship Type="http://schemas.openxmlformats.org/officeDocument/2006/relationships/slide" Target="/ppt/slides/slide6.xml" Id="R92cfb6ea25e14454" /><Relationship Type="http://schemas.openxmlformats.org/officeDocument/2006/relationships/slide" Target="/ppt/slides/slide7.xml" Id="R57069f078e1d42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e87dabc96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d3d17e1c24584" /><Relationship Type="http://schemas.openxmlformats.org/officeDocument/2006/relationships/theme" Target="/ppt/slideMasters/theme/theme1.xml" Id="R0505b4a43f21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d3d17e1c2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86c0c02c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01883afc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2c18f8eb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b0b54f9d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31b6d561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3f6130b8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649cc8e31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11 644 949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11 815 169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Fjærholmvei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 INVEST AS</a:t>
            </a:r>
          </a:p>
        </p:txBody>
      </p:sp>
    </p:spTree>
  </p:cSld>
  <p:clrMapOvr>
    <a:masterClrMapping xmlns:a="http://schemas.openxmlformats.org/drawingml/2006/main"/>
  </p:clrMapOvr>
</p:sld>
</file>