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812f00f21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31c2d78bd437a"/>
  </p:sldMasterIdLst>
  <p:sldIdLst>
    <p:sldId xmlns:r="http://schemas.openxmlformats.org/officeDocument/2006/relationships" id="256" r:id="R1c594b175ba34c76"/>
    <p:sldId xmlns:r="http://schemas.openxmlformats.org/officeDocument/2006/relationships" id="257" r:id="Rfa27c08b5fbc431c"/>
    <p:sldId xmlns:r="http://schemas.openxmlformats.org/officeDocument/2006/relationships" id="258" r:id="R1a7473498d6c45d6"/>
    <p:sldId xmlns:r="http://schemas.openxmlformats.org/officeDocument/2006/relationships" id="259" r:id="R1c8ec1867f894f64"/>
    <p:sldId xmlns:r="http://schemas.openxmlformats.org/officeDocument/2006/relationships" id="260" r:id="Rdd0f15da6fba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31c2d78bd437a" /><Relationship Type="http://schemas.openxmlformats.org/officeDocument/2006/relationships/slide" Target="/ppt/slides/slide1.xml" Id="R1c594b175ba34c76" /><Relationship Type="http://schemas.openxmlformats.org/officeDocument/2006/relationships/slide" Target="/ppt/slides/slide2.xml" Id="Rfa27c08b5fbc431c" /><Relationship Type="http://schemas.openxmlformats.org/officeDocument/2006/relationships/slide" Target="/ppt/slides/slide3.xml" Id="R1a7473498d6c45d6" /><Relationship Type="http://schemas.openxmlformats.org/officeDocument/2006/relationships/slide" Target="/ppt/slides/slide4.xml" Id="R1c8ec1867f894f64" /><Relationship Type="http://schemas.openxmlformats.org/officeDocument/2006/relationships/slide" Target="/ppt/slides/slide5.xml" Id="Rdd0f15da6fba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b5d61d65b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d431733d4d05" /><Relationship Type="http://schemas.openxmlformats.org/officeDocument/2006/relationships/theme" Target="/ppt/slideMasters/theme/theme1.xml" Id="Rcb7ac969d163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dd431733d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11c324c77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cf0e77583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11d88539f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65294fffe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22ad62852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ble etablert [år] og holder til i Cf39 0bl Porth, Mid Glamorgan.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Cementery Road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Cf39 0bl Porth, Mid Glamorgan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