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c3367a342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4f7dce70b499c"/>
  </p:sldMasterIdLst>
  <p:sldIdLst>
    <p:sldId xmlns:r="http://schemas.openxmlformats.org/officeDocument/2006/relationships" id="256" r:id="Rc5a4f05a274c41f2"/>
    <p:sldId xmlns:r="http://schemas.openxmlformats.org/officeDocument/2006/relationships" id="257" r:id="Ree1cdeb29bad4182"/>
    <p:sldId xmlns:r="http://schemas.openxmlformats.org/officeDocument/2006/relationships" id="258" r:id="R2f4b72a3d91b4031"/>
    <p:sldId xmlns:r="http://schemas.openxmlformats.org/officeDocument/2006/relationships" id="259" r:id="R8405c0434b954e8b"/>
    <p:sldId xmlns:r="http://schemas.openxmlformats.org/officeDocument/2006/relationships" id="260" r:id="Rd18565c57dc54fc8"/>
    <p:sldId xmlns:r="http://schemas.openxmlformats.org/officeDocument/2006/relationships" id="261" r:id="Rdc92b02c32a64ebb"/>
    <p:sldId xmlns:r="http://schemas.openxmlformats.org/officeDocument/2006/relationships" id="262" r:id="R3cb572acc215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4f7dce70b499c" /><Relationship Type="http://schemas.openxmlformats.org/officeDocument/2006/relationships/slide" Target="/ppt/slides/slide1.xml" Id="Rc5a4f05a274c41f2" /><Relationship Type="http://schemas.openxmlformats.org/officeDocument/2006/relationships/slide" Target="/ppt/slides/slide2.xml" Id="Ree1cdeb29bad4182" /><Relationship Type="http://schemas.openxmlformats.org/officeDocument/2006/relationships/slide" Target="/ppt/slides/slide3.xml" Id="R2f4b72a3d91b4031" /><Relationship Type="http://schemas.openxmlformats.org/officeDocument/2006/relationships/slide" Target="/ppt/slides/slide4.xml" Id="R8405c0434b954e8b" /><Relationship Type="http://schemas.openxmlformats.org/officeDocument/2006/relationships/slide" Target="/ppt/slides/slide5.xml" Id="Rd18565c57dc54fc8" /><Relationship Type="http://schemas.openxmlformats.org/officeDocument/2006/relationships/slide" Target="/ppt/slides/slide6.xml" Id="Rdc92b02c32a64ebb" /><Relationship Type="http://schemas.openxmlformats.org/officeDocument/2006/relationships/slide" Target="/ppt/slides/slide7.xml" Id="R3cb572acc215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535621c90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97c781d44f7e" /><Relationship Type="http://schemas.openxmlformats.org/officeDocument/2006/relationships/theme" Target="/ppt/slideMasters/theme/theme1.xml" Id="R56edba031b64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197c781d4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74d0428c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dbf14e0a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917043d61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4dc589329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0116aec3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135e21a97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9c92b7b4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REGNSKAPSSENTERET VERDAL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REGNSKAPSSENTERET VERDAL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ELI HILDE  –  89,9 %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SVEGAARD THOR ÅGE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Moes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REGNSKAPSSENTERET VERDAL AS</a:t>
            </a:r>
          </a:p>
        </p:txBody>
      </p:sp>
    </p:spTree>
  </p:cSld>
  <p:clrMapOvr>
    <a:masterClrMapping xmlns:a="http://schemas.openxmlformats.org/drawingml/2006/main"/>
  </p:clrMapOvr>
</p:sld>
</file>