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2d8221de3646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801124cd5745d3"/>
  </p:sldMasterIdLst>
  <p:sldIdLst>
    <p:sldId xmlns:r="http://schemas.openxmlformats.org/officeDocument/2006/relationships" id="256" r:id="R103249ff529d4d36"/>
    <p:sldId xmlns:r="http://schemas.openxmlformats.org/officeDocument/2006/relationships" id="257" r:id="Rf7e64d996ae64120"/>
    <p:sldId xmlns:r="http://schemas.openxmlformats.org/officeDocument/2006/relationships" id="258" r:id="R3072f308c7a244b4"/>
    <p:sldId xmlns:r="http://schemas.openxmlformats.org/officeDocument/2006/relationships" id="259" r:id="R2d42bf14e3b541f6"/>
    <p:sldId xmlns:r="http://schemas.openxmlformats.org/officeDocument/2006/relationships" id="260" r:id="R218075d6d2a5476c"/>
    <p:sldId xmlns:r="http://schemas.openxmlformats.org/officeDocument/2006/relationships" id="261" r:id="R3948b42ab9b647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01124cd5745d3" /><Relationship Type="http://schemas.openxmlformats.org/officeDocument/2006/relationships/slide" Target="/ppt/slides/slide1.xml" Id="R103249ff529d4d36" /><Relationship Type="http://schemas.openxmlformats.org/officeDocument/2006/relationships/slide" Target="/ppt/slides/slide2.xml" Id="Rf7e64d996ae64120" /><Relationship Type="http://schemas.openxmlformats.org/officeDocument/2006/relationships/slide" Target="/ppt/slides/slide3.xml" Id="R3072f308c7a244b4" /><Relationship Type="http://schemas.openxmlformats.org/officeDocument/2006/relationships/slide" Target="/ppt/slides/slide4.xml" Id="R2d42bf14e3b541f6" /><Relationship Type="http://schemas.openxmlformats.org/officeDocument/2006/relationships/slide" Target="/ppt/slides/slide5.xml" Id="R218075d6d2a5476c" /><Relationship Type="http://schemas.openxmlformats.org/officeDocument/2006/relationships/slide" Target="/ppt/slides/slide6.xml" Id="R3948b42ab9b647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370e1a12e47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e97c0020d44de" /><Relationship Type="http://schemas.openxmlformats.org/officeDocument/2006/relationships/theme" Target="/ppt/slideMasters/theme/theme1.xml" Id="Rf3553118450843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7e97c0020d44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0ba33c6304c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6f53d3e9549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8ee102e0643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4dd4cc6db4d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e15f76f2c49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11861518c40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REGNSKAPSSENTERET VERDAL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REGNSKAPSSENTERET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REGNSKAPSSENTERET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REGNSKAPSSENTERET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REGNSKAPSSENTERET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REGNSKAPSSENTERET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Konsul Moes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995 987 368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REGNSKAPSSENTERET VERDAL AS</a:t>
            </a:r>
          </a:p>
        </p:txBody>
      </p:sp>
    </p:spTree>
  </p:cSld>
  <p:clrMapOvr>
    <a:masterClrMapping xmlns:a="http://schemas.openxmlformats.org/drawingml/2006/main"/>
  </p:clrMapOvr>
</p:sld>
</file>