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d1edd7c0c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afdb0117c453b"/>
  </p:sldMasterIdLst>
  <p:sldIdLst>
    <p:sldId xmlns:r="http://schemas.openxmlformats.org/officeDocument/2006/relationships" id="256" r:id="Rfcd0e09fe5dc49c3"/>
    <p:sldId xmlns:r="http://schemas.openxmlformats.org/officeDocument/2006/relationships" id="257" r:id="R9db753b11e154934"/>
    <p:sldId xmlns:r="http://schemas.openxmlformats.org/officeDocument/2006/relationships" id="258" r:id="Re96a3757e4fc4cae"/>
    <p:sldId xmlns:r="http://schemas.openxmlformats.org/officeDocument/2006/relationships" id="259" r:id="R8281bf21ab3d4ebf"/>
    <p:sldId xmlns:r="http://schemas.openxmlformats.org/officeDocument/2006/relationships" id="260" r:id="Re303b36970ee4d30"/>
    <p:sldId xmlns:r="http://schemas.openxmlformats.org/officeDocument/2006/relationships" id="261" r:id="Rfd2b9925ef884f98"/>
    <p:sldId xmlns:r="http://schemas.openxmlformats.org/officeDocument/2006/relationships" id="262" r:id="R40007250596d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afdb0117c453b" /><Relationship Type="http://schemas.openxmlformats.org/officeDocument/2006/relationships/slide" Target="/ppt/slides/slide1.xml" Id="Rfcd0e09fe5dc49c3" /><Relationship Type="http://schemas.openxmlformats.org/officeDocument/2006/relationships/slide" Target="/ppt/slides/slide2.xml" Id="R9db753b11e154934" /><Relationship Type="http://schemas.openxmlformats.org/officeDocument/2006/relationships/slide" Target="/ppt/slides/slide3.xml" Id="Re96a3757e4fc4cae" /><Relationship Type="http://schemas.openxmlformats.org/officeDocument/2006/relationships/slide" Target="/ppt/slides/slide4.xml" Id="R8281bf21ab3d4ebf" /><Relationship Type="http://schemas.openxmlformats.org/officeDocument/2006/relationships/slide" Target="/ppt/slides/slide5.xml" Id="Re303b36970ee4d30" /><Relationship Type="http://schemas.openxmlformats.org/officeDocument/2006/relationships/slide" Target="/ppt/slides/slide6.xml" Id="Rfd2b9925ef884f98" /><Relationship Type="http://schemas.openxmlformats.org/officeDocument/2006/relationships/slide" Target="/ppt/slides/slide7.xml" Id="R40007250596d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ac7c940ed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b7d185304e0e" /><Relationship Type="http://schemas.openxmlformats.org/officeDocument/2006/relationships/theme" Target="/ppt/slideMasters/theme/theme1.xml" Id="R8ec968bee117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bb7d18530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7d918a3af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c998238f3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0fa1b5949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a441818fe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3133a284e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e610f392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4a0bc8a8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FONDSFORVALTNING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191 187 177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177 230 328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133 782 818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186 225 770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