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7c85baf6fe4e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e4a42ac13d4d93"/>
  </p:sldMasterIdLst>
  <p:sldIdLst>
    <p:sldId xmlns:r="http://schemas.openxmlformats.org/officeDocument/2006/relationships" id="256" r:id="Rbcb33f39a274473c"/>
    <p:sldId xmlns:r="http://schemas.openxmlformats.org/officeDocument/2006/relationships" id="257" r:id="Rcdc0fa139faf416a"/>
    <p:sldId xmlns:r="http://schemas.openxmlformats.org/officeDocument/2006/relationships" id="258" r:id="R143976693dd74ba5"/>
    <p:sldId xmlns:r="http://schemas.openxmlformats.org/officeDocument/2006/relationships" id="259" r:id="R596187f88b8b413d"/>
    <p:sldId xmlns:r="http://schemas.openxmlformats.org/officeDocument/2006/relationships" id="260" r:id="R78c978c9f14046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e4a42ac13d4d93" /><Relationship Type="http://schemas.openxmlformats.org/officeDocument/2006/relationships/slide" Target="/ppt/slides/slide1.xml" Id="Rbcb33f39a274473c" /><Relationship Type="http://schemas.openxmlformats.org/officeDocument/2006/relationships/slide" Target="/ppt/slides/slide2.xml" Id="Rcdc0fa139faf416a" /><Relationship Type="http://schemas.openxmlformats.org/officeDocument/2006/relationships/slide" Target="/ppt/slides/slide3.xml" Id="R143976693dd74ba5" /><Relationship Type="http://schemas.openxmlformats.org/officeDocument/2006/relationships/slide" Target="/ppt/slides/slide4.xml" Id="R596187f88b8b413d" /><Relationship Type="http://schemas.openxmlformats.org/officeDocument/2006/relationships/slide" Target="/ppt/slides/slide5.xml" Id="R78c978c9f14046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a6c59f929249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299dac91145b1" /><Relationship Type="http://schemas.openxmlformats.org/officeDocument/2006/relationships/theme" Target="/ppt/slideMasters/theme/theme1.xml" Id="R8d64a915755342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7299dac91145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416c4c4ccc42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61a9126a34c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e17eae130445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155c02dc6445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6d763cda174d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DIONES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DIONES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DIONES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DIONES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DIONES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DIONES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995 963 213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DIONES AS</a:t>
            </a:r>
          </a:p>
        </p:txBody>
      </p:sp>
    </p:spTree>
  </p:cSld>
  <p:clrMapOvr>
    <a:masterClrMapping xmlns:a="http://schemas.openxmlformats.org/drawingml/2006/main"/>
  </p:clrMapOvr>
</p:sld>
</file>