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1a7d915c9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89a47b9eb40e8"/>
  </p:sldMasterIdLst>
  <p:sldIdLst>
    <p:sldId xmlns:r="http://schemas.openxmlformats.org/officeDocument/2006/relationships" id="256" r:id="R41858e345ee147e6"/>
    <p:sldId xmlns:r="http://schemas.openxmlformats.org/officeDocument/2006/relationships" id="257" r:id="Rd9c85116eeb94491"/>
    <p:sldId xmlns:r="http://schemas.openxmlformats.org/officeDocument/2006/relationships" id="258" r:id="R9e7bacd06cb24b84"/>
    <p:sldId xmlns:r="http://schemas.openxmlformats.org/officeDocument/2006/relationships" id="259" r:id="Rc1e983da71324730"/>
    <p:sldId xmlns:r="http://schemas.openxmlformats.org/officeDocument/2006/relationships" id="260" r:id="Rc00852782f1548cf"/>
    <p:sldId xmlns:r="http://schemas.openxmlformats.org/officeDocument/2006/relationships" id="261" r:id="R74e9fcd7519045b8"/>
    <p:sldId xmlns:r="http://schemas.openxmlformats.org/officeDocument/2006/relationships" id="262" r:id="R5ffb95050dde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89a47b9eb40e8" /><Relationship Type="http://schemas.openxmlformats.org/officeDocument/2006/relationships/slide" Target="/ppt/slides/slide1.xml" Id="R41858e345ee147e6" /><Relationship Type="http://schemas.openxmlformats.org/officeDocument/2006/relationships/slide" Target="/ppt/slides/slide2.xml" Id="Rd9c85116eeb94491" /><Relationship Type="http://schemas.openxmlformats.org/officeDocument/2006/relationships/slide" Target="/ppt/slides/slide3.xml" Id="R9e7bacd06cb24b84" /><Relationship Type="http://schemas.openxmlformats.org/officeDocument/2006/relationships/slide" Target="/ppt/slides/slide4.xml" Id="Rc1e983da71324730" /><Relationship Type="http://schemas.openxmlformats.org/officeDocument/2006/relationships/slide" Target="/ppt/slides/slide5.xml" Id="Rc00852782f1548cf" /><Relationship Type="http://schemas.openxmlformats.org/officeDocument/2006/relationships/slide" Target="/ppt/slides/slide6.xml" Id="R74e9fcd7519045b8" /><Relationship Type="http://schemas.openxmlformats.org/officeDocument/2006/relationships/slide" Target="/ppt/slides/slide7.xml" Id="R5ffb95050dde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1f9a85a9b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4e75e361443d" /><Relationship Type="http://schemas.openxmlformats.org/officeDocument/2006/relationships/theme" Target="/ppt/slideMasters/theme/theme1.xml" Id="Refdd7da2f861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d4e75e361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b5ef0a88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54345ec26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9896b1a6e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24ed8983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79150c08e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a3016bd1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7f6067ec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