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03978edc1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10ad25c36473e"/>
  </p:sldMasterIdLst>
  <p:sldIdLst>
    <p:sldId xmlns:r="http://schemas.openxmlformats.org/officeDocument/2006/relationships" id="256" r:id="R0c632ec79201446d"/>
    <p:sldId xmlns:r="http://schemas.openxmlformats.org/officeDocument/2006/relationships" id="257" r:id="R43935e6b9c2c467b"/>
    <p:sldId xmlns:r="http://schemas.openxmlformats.org/officeDocument/2006/relationships" id="258" r:id="Ra5a3e8f659e24857"/>
    <p:sldId xmlns:r="http://schemas.openxmlformats.org/officeDocument/2006/relationships" id="259" r:id="Rde2ee9af303b422e"/>
    <p:sldId xmlns:r="http://schemas.openxmlformats.org/officeDocument/2006/relationships" id="260" r:id="R96b5ef97cc36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10ad25c36473e" /><Relationship Type="http://schemas.openxmlformats.org/officeDocument/2006/relationships/slide" Target="/ppt/slides/slide1.xml" Id="R0c632ec79201446d" /><Relationship Type="http://schemas.openxmlformats.org/officeDocument/2006/relationships/slide" Target="/ppt/slides/slide2.xml" Id="R43935e6b9c2c467b" /><Relationship Type="http://schemas.openxmlformats.org/officeDocument/2006/relationships/slide" Target="/ppt/slides/slide3.xml" Id="Ra5a3e8f659e24857" /><Relationship Type="http://schemas.openxmlformats.org/officeDocument/2006/relationships/slide" Target="/ppt/slides/slide4.xml" Id="Rde2ee9af303b422e" /><Relationship Type="http://schemas.openxmlformats.org/officeDocument/2006/relationships/slide" Target="/ppt/slides/slide5.xml" Id="R96b5ef97cc36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03f39b521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1aa36d004d93" /><Relationship Type="http://schemas.openxmlformats.org/officeDocument/2006/relationships/theme" Target="/ppt/slideMasters/theme/theme1.xml" Id="Refa7ef7b5b94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b1aa36d00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e89d780c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6ebc3bbd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1e2459cf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87bbb07d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fdf35b9a6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