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f6ef268ed49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22d3923cc43cd"/>
  </p:sldMasterIdLst>
  <p:sldIdLst>
    <p:sldId xmlns:r="http://schemas.openxmlformats.org/officeDocument/2006/relationships" id="256" r:id="R4092cd7f656045af"/>
    <p:sldId xmlns:r="http://schemas.openxmlformats.org/officeDocument/2006/relationships" id="257" r:id="R843943ba24a84001"/>
    <p:sldId xmlns:r="http://schemas.openxmlformats.org/officeDocument/2006/relationships" id="258" r:id="R216c149475464182"/>
    <p:sldId xmlns:r="http://schemas.openxmlformats.org/officeDocument/2006/relationships" id="259" r:id="Rbf52fd0de75340a2"/>
    <p:sldId xmlns:r="http://schemas.openxmlformats.org/officeDocument/2006/relationships" id="260" r:id="Rb4549eb1a7304c88"/>
    <p:sldId xmlns:r="http://schemas.openxmlformats.org/officeDocument/2006/relationships" id="261" r:id="R4fcb1d3a1a31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22d3923cc43cd" /><Relationship Type="http://schemas.openxmlformats.org/officeDocument/2006/relationships/slide" Target="/ppt/slides/slide1.xml" Id="R4092cd7f656045af" /><Relationship Type="http://schemas.openxmlformats.org/officeDocument/2006/relationships/slide" Target="/ppt/slides/slide2.xml" Id="R843943ba24a84001" /><Relationship Type="http://schemas.openxmlformats.org/officeDocument/2006/relationships/slide" Target="/ppt/slides/slide3.xml" Id="R216c149475464182" /><Relationship Type="http://schemas.openxmlformats.org/officeDocument/2006/relationships/slide" Target="/ppt/slides/slide4.xml" Id="Rbf52fd0de75340a2" /><Relationship Type="http://schemas.openxmlformats.org/officeDocument/2006/relationships/slide" Target="/ppt/slides/slide5.xml" Id="Rb4549eb1a7304c88" /><Relationship Type="http://schemas.openxmlformats.org/officeDocument/2006/relationships/slide" Target="/ppt/slides/slide6.xml" Id="R4fcb1d3a1a31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1c76ee44c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2d217465e4f36" /><Relationship Type="http://schemas.openxmlformats.org/officeDocument/2006/relationships/theme" Target="/ppt/slideMasters/theme/theme1.xml" Id="R109f70b85757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2d217465e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8ed0d51644f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e2e1c2dd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490aaad34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d2d13e376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41b6c86b5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b64d4bb7e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FJALER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FJALER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56 403 915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34 820 919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223 813 985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234 830 775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post@ifjaler.no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