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92124b565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750dd298db4812"/>
  </p:sldMasterIdLst>
  <p:sldIdLst>
    <p:sldId xmlns:r="http://schemas.openxmlformats.org/officeDocument/2006/relationships" id="256" r:id="R6bca16f0f1ac4eff"/>
    <p:sldId xmlns:r="http://schemas.openxmlformats.org/officeDocument/2006/relationships" id="257" r:id="Rb90e8dc9521f4752"/>
    <p:sldId xmlns:r="http://schemas.openxmlformats.org/officeDocument/2006/relationships" id="258" r:id="R17ceef3757e74d22"/>
    <p:sldId xmlns:r="http://schemas.openxmlformats.org/officeDocument/2006/relationships" id="259" r:id="Rbcf90f34c07c4feb"/>
    <p:sldId xmlns:r="http://schemas.openxmlformats.org/officeDocument/2006/relationships" id="260" r:id="R9325322a74634503"/>
    <p:sldId xmlns:r="http://schemas.openxmlformats.org/officeDocument/2006/relationships" id="261" r:id="R177ca9661c0e433d"/>
    <p:sldId xmlns:r="http://schemas.openxmlformats.org/officeDocument/2006/relationships" id="262" r:id="Ra50c6e7473a3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50dd298db4812" /><Relationship Type="http://schemas.openxmlformats.org/officeDocument/2006/relationships/slide" Target="/ppt/slides/slide1.xml" Id="R6bca16f0f1ac4eff" /><Relationship Type="http://schemas.openxmlformats.org/officeDocument/2006/relationships/slide" Target="/ppt/slides/slide2.xml" Id="Rb90e8dc9521f4752" /><Relationship Type="http://schemas.openxmlformats.org/officeDocument/2006/relationships/slide" Target="/ppt/slides/slide3.xml" Id="R17ceef3757e74d22" /><Relationship Type="http://schemas.openxmlformats.org/officeDocument/2006/relationships/slide" Target="/ppt/slides/slide4.xml" Id="Rbcf90f34c07c4feb" /><Relationship Type="http://schemas.openxmlformats.org/officeDocument/2006/relationships/slide" Target="/ppt/slides/slide5.xml" Id="R9325322a74634503" /><Relationship Type="http://schemas.openxmlformats.org/officeDocument/2006/relationships/slide" Target="/ppt/slides/slide6.xml" Id="R177ca9661c0e433d" /><Relationship Type="http://schemas.openxmlformats.org/officeDocument/2006/relationships/slide" Target="/ppt/slides/slide7.xml" Id="Ra50c6e7473a3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2f4795a97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33027c0f469b" /><Relationship Type="http://schemas.openxmlformats.org/officeDocument/2006/relationships/theme" Target="/ppt/slideMasters/theme/theme1.xml" Id="R7e539172c990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e33027c0f46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3051616aa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0cbcb0c9f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93ef3908f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cd1cc3e41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4c0710b14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7b97a4e81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6fc284887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21 855 495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HARALD HAGEN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KENNETH LINDHART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