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e99ab2f6a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db1e8d43c4cba"/>
  </p:sldMasterIdLst>
  <p:sldIdLst>
    <p:sldId xmlns:r="http://schemas.openxmlformats.org/officeDocument/2006/relationships" id="256" r:id="R42c926365f3b4dd2"/>
    <p:sldId xmlns:r="http://schemas.openxmlformats.org/officeDocument/2006/relationships" id="257" r:id="Rb890fe258e464686"/>
    <p:sldId xmlns:r="http://schemas.openxmlformats.org/officeDocument/2006/relationships" id="258" r:id="R337d740d55564142"/>
    <p:sldId xmlns:r="http://schemas.openxmlformats.org/officeDocument/2006/relationships" id="259" r:id="R24615f519a014d86"/>
    <p:sldId xmlns:r="http://schemas.openxmlformats.org/officeDocument/2006/relationships" id="260" r:id="R1b2f1bdc97df4cd3"/>
    <p:sldId xmlns:r="http://schemas.openxmlformats.org/officeDocument/2006/relationships" id="261" r:id="R594f618772bb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db1e8d43c4cba" /><Relationship Type="http://schemas.openxmlformats.org/officeDocument/2006/relationships/slide" Target="/ppt/slides/slide1.xml" Id="R42c926365f3b4dd2" /><Relationship Type="http://schemas.openxmlformats.org/officeDocument/2006/relationships/slide" Target="/ppt/slides/slide2.xml" Id="Rb890fe258e464686" /><Relationship Type="http://schemas.openxmlformats.org/officeDocument/2006/relationships/slide" Target="/ppt/slides/slide3.xml" Id="R337d740d55564142" /><Relationship Type="http://schemas.openxmlformats.org/officeDocument/2006/relationships/slide" Target="/ppt/slides/slide4.xml" Id="R24615f519a014d86" /><Relationship Type="http://schemas.openxmlformats.org/officeDocument/2006/relationships/slide" Target="/ppt/slides/slide5.xml" Id="R1b2f1bdc97df4cd3" /><Relationship Type="http://schemas.openxmlformats.org/officeDocument/2006/relationships/slide" Target="/ppt/slides/slide6.xml" Id="R594f618772bb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109322336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95058cdbd417e" /><Relationship Type="http://schemas.openxmlformats.org/officeDocument/2006/relationships/theme" Target="/ppt/slideMasters/theme/theme1.xml" Id="R0ce0a8eb9ab5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95058cdbd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abe0e1d6f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245d4b3f2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497160dfa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04acd84fc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84df9d2d1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5591b696f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