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e330e7e3241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96f2bef074729"/>
  </p:sldMasterIdLst>
  <p:sldIdLst>
    <p:sldId xmlns:r="http://schemas.openxmlformats.org/officeDocument/2006/relationships" id="256" r:id="R9761b2a38f2b4d9e"/>
    <p:sldId xmlns:r="http://schemas.openxmlformats.org/officeDocument/2006/relationships" id="257" r:id="R2c236647dc6d4e50"/>
    <p:sldId xmlns:r="http://schemas.openxmlformats.org/officeDocument/2006/relationships" id="258" r:id="R47824e47f3cb4f1a"/>
    <p:sldId xmlns:r="http://schemas.openxmlformats.org/officeDocument/2006/relationships" id="259" r:id="R77f0c2d9bfef4282"/>
    <p:sldId xmlns:r="http://schemas.openxmlformats.org/officeDocument/2006/relationships" id="260" r:id="R6be3bb0233e44e25"/>
    <p:sldId xmlns:r="http://schemas.openxmlformats.org/officeDocument/2006/relationships" id="261" r:id="Rb629f9c4c75b480b"/>
    <p:sldId xmlns:r="http://schemas.openxmlformats.org/officeDocument/2006/relationships" id="262" r:id="Rd76f3f2bdd3b4a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96f2bef074729" /><Relationship Type="http://schemas.openxmlformats.org/officeDocument/2006/relationships/slide" Target="/ppt/slides/slide1.xml" Id="R9761b2a38f2b4d9e" /><Relationship Type="http://schemas.openxmlformats.org/officeDocument/2006/relationships/slide" Target="/ppt/slides/slide2.xml" Id="R2c236647dc6d4e50" /><Relationship Type="http://schemas.openxmlformats.org/officeDocument/2006/relationships/slide" Target="/ppt/slides/slide3.xml" Id="R47824e47f3cb4f1a" /><Relationship Type="http://schemas.openxmlformats.org/officeDocument/2006/relationships/slide" Target="/ppt/slides/slide4.xml" Id="R77f0c2d9bfef4282" /><Relationship Type="http://schemas.openxmlformats.org/officeDocument/2006/relationships/slide" Target="/ppt/slides/slide5.xml" Id="R6be3bb0233e44e25" /><Relationship Type="http://schemas.openxmlformats.org/officeDocument/2006/relationships/slide" Target="/ppt/slides/slide6.xml" Id="Rb629f9c4c75b480b" /><Relationship Type="http://schemas.openxmlformats.org/officeDocument/2006/relationships/slide" Target="/ppt/slides/slide7.xml" Id="Rd76f3f2bdd3b4a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dca4bb9254a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e7663d3044de6" /><Relationship Type="http://schemas.openxmlformats.org/officeDocument/2006/relationships/theme" Target="/ppt/slideMasters/theme/theme1.xml" Id="Reaff786e6cc445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e7663d3044d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ea0f550a84c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87586bb8a4d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b6c64e2049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e2dbcfd1b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e050ee7e0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a2596172844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a72fe7b8b4a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447 945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2 465 756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3 207 978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