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4684f70a847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8f6d73aa9d45b8"/>
  </p:sldMasterIdLst>
  <p:sldIdLst>
    <p:sldId xmlns:r="http://schemas.openxmlformats.org/officeDocument/2006/relationships" id="256" r:id="Rf7d87c5526094d30"/>
    <p:sldId xmlns:r="http://schemas.openxmlformats.org/officeDocument/2006/relationships" id="257" r:id="R79a06b21e66d4403"/>
    <p:sldId xmlns:r="http://schemas.openxmlformats.org/officeDocument/2006/relationships" id="258" r:id="Rb544766f87814025"/>
    <p:sldId xmlns:r="http://schemas.openxmlformats.org/officeDocument/2006/relationships" id="259" r:id="Rfdd10be027b84103"/>
    <p:sldId xmlns:r="http://schemas.openxmlformats.org/officeDocument/2006/relationships" id="260" r:id="Rf017b02b311f43d2"/>
    <p:sldId xmlns:r="http://schemas.openxmlformats.org/officeDocument/2006/relationships" id="261" r:id="R2ed6961a2879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f6d73aa9d45b8" /><Relationship Type="http://schemas.openxmlformats.org/officeDocument/2006/relationships/slide" Target="/ppt/slides/slide1.xml" Id="Rf7d87c5526094d30" /><Relationship Type="http://schemas.openxmlformats.org/officeDocument/2006/relationships/slide" Target="/ppt/slides/slide2.xml" Id="R79a06b21e66d4403" /><Relationship Type="http://schemas.openxmlformats.org/officeDocument/2006/relationships/slide" Target="/ppt/slides/slide3.xml" Id="Rb544766f87814025" /><Relationship Type="http://schemas.openxmlformats.org/officeDocument/2006/relationships/slide" Target="/ppt/slides/slide4.xml" Id="Rfdd10be027b84103" /><Relationship Type="http://schemas.openxmlformats.org/officeDocument/2006/relationships/slide" Target="/ppt/slides/slide5.xml" Id="Rf017b02b311f43d2" /><Relationship Type="http://schemas.openxmlformats.org/officeDocument/2006/relationships/slide" Target="/ppt/slides/slide6.xml" Id="R2ed6961a2879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c51c3f9c748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cb9501cc846b6" /><Relationship Type="http://schemas.openxmlformats.org/officeDocument/2006/relationships/theme" Target="/ppt/slideMasters/theme/theme1.xml" Id="Rddffa26d196144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cb9501cc8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56a558936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55b2834bc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e647096f042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a6c7956c34e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7800ea94c4a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2c505bd19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995 709 708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 SALG AS</a:t>
            </a:r>
          </a:p>
        </p:txBody>
      </p:sp>
    </p:spTree>
  </p:cSld>
  <p:clrMapOvr>
    <a:masterClrMapping xmlns:a="http://schemas.openxmlformats.org/drawingml/2006/main"/>
  </p:clrMapOvr>
</p:sld>
</file>