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62f8416d1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98121eddb45f5"/>
  </p:sldMasterIdLst>
  <p:sldIdLst>
    <p:sldId xmlns:r="http://schemas.openxmlformats.org/officeDocument/2006/relationships" id="256" r:id="Rb6215dd44d6c4d7a"/>
    <p:sldId xmlns:r="http://schemas.openxmlformats.org/officeDocument/2006/relationships" id="257" r:id="R2757ec2ce941488b"/>
    <p:sldId xmlns:r="http://schemas.openxmlformats.org/officeDocument/2006/relationships" id="258" r:id="R4c5d14115da44934"/>
    <p:sldId xmlns:r="http://schemas.openxmlformats.org/officeDocument/2006/relationships" id="259" r:id="R7f8885b7cd684dd8"/>
    <p:sldId xmlns:r="http://schemas.openxmlformats.org/officeDocument/2006/relationships" id="260" r:id="Rf315d12aaba24a2c"/>
    <p:sldId xmlns:r="http://schemas.openxmlformats.org/officeDocument/2006/relationships" id="261" r:id="Rf3dcefb9fd0f4a16"/>
    <p:sldId xmlns:r="http://schemas.openxmlformats.org/officeDocument/2006/relationships" id="262" r:id="Rfe1386d4c40b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98121eddb45f5" /><Relationship Type="http://schemas.openxmlformats.org/officeDocument/2006/relationships/slide" Target="/ppt/slides/slide1.xml" Id="Rb6215dd44d6c4d7a" /><Relationship Type="http://schemas.openxmlformats.org/officeDocument/2006/relationships/slide" Target="/ppt/slides/slide2.xml" Id="R2757ec2ce941488b" /><Relationship Type="http://schemas.openxmlformats.org/officeDocument/2006/relationships/slide" Target="/ppt/slides/slide3.xml" Id="R4c5d14115da44934" /><Relationship Type="http://schemas.openxmlformats.org/officeDocument/2006/relationships/slide" Target="/ppt/slides/slide4.xml" Id="R7f8885b7cd684dd8" /><Relationship Type="http://schemas.openxmlformats.org/officeDocument/2006/relationships/slide" Target="/ppt/slides/slide5.xml" Id="Rf315d12aaba24a2c" /><Relationship Type="http://schemas.openxmlformats.org/officeDocument/2006/relationships/slide" Target="/ppt/slides/slide6.xml" Id="Rf3dcefb9fd0f4a16" /><Relationship Type="http://schemas.openxmlformats.org/officeDocument/2006/relationships/slide" Target="/ppt/slides/slide7.xml" Id="Rfe1386d4c40b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9cadbc9ef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4d727f3543ec" /><Relationship Type="http://schemas.openxmlformats.org/officeDocument/2006/relationships/theme" Target="/ppt/slideMasters/theme/theme1.xml" Id="R0c400ff4d2c8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c4d727f35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7c66049f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f142c944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a62ca886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df15a21b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522ea533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75ea2292b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a0994a9a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RAYMOND SKARHEIM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