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1e6fd72ab7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2ae24da83464e"/>
  </p:sldMasterIdLst>
  <p:sldIdLst>
    <p:sldId xmlns:r="http://schemas.openxmlformats.org/officeDocument/2006/relationships" id="256" r:id="Rd0b279a63e5946ae"/>
    <p:sldId xmlns:r="http://schemas.openxmlformats.org/officeDocument/2006/relationships" id="257" r:id="R1e60dca958914926"/>
    <p:sldId xmlns:r="http://schemas.openxmlformats.org/officeDocument/2006/relationships" id="258" r:id="R83a038fbdf02494f"/>
    <p:sldId xmlns:r="http://schemas.openxmlformats.org/officeDocument/2006/relationships" id="259" r:id="R0de291b32f29490b"/>
    <p:sldId xmlns:r="http://schemas.openxmlformats.org/officeDocument/2006/relationships" id="260" r:id="R9960531a38bd4f1b"/>
    <p:sldId xmlns:r="http://schemas.openxmlformats.org/officeDocument/2006/relationships" id="261" r:id="R360b8a27d70d47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2ae24da83464e" /><Relationship Type="http://schemas.openxmlformats.org/officeDocument/2006/relationships/slide" Target="/ppt/slides/slide1.xml" Id="Rd0b279a63e5946ae" /><Relationship Type="http://schemas.openxmlformats.org/officeDocument/2006/relationships/slide" Target="/ppt/slides/slide2.xml" Id="R1e60dca958914926" /><Relationship Type="http://schemas.openxmlformats.org/officeDocument/2006/relationships/slide" Target="/ppt/slides/slide3.xml" Id="R83a038fbdf02494f" /><Relationship Type="http://schemas.openxmlformats.org/officeDocument/2006/relationships/slide" Target="/ppt/slides/slide4.xml" Id="R0de291b32f29490b" /><Relationship Type="http://schemas.openxmlformats.org/officeDocument/2006/relationships/slide" Target="/ppt/slides/slide5.xml" Id="R9960531a38bd4f1b" /><Relationship Type="http://schemas.openxmlformats.org/officeDocument/2006/relationships/slide" Target="/ppt/slides/slide6.xml" Id="R360b8a27d70d47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a2b014be44b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14b68aea345b0" /><Relationship Type="http://schemas.openxmlformats.org/officeDocument/2006/relationships/theme" Target="/ppt/slideMasters/theme/theme1.xml" Id="R774b00a781ed48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14b68aea3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d06d8e063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b6cd2d9bb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e52a4ca4d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b50d62f8e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19e37dfca45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d94e1d1bc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18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995 697 254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