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c8b19cfc1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e56aaa8ce42e5"/>
  </p:sldMasterIdLst>
  <p:sldIdLst>
    <p:sldId xmlns:r="http://schemas.openxmlformats.org/officeDocument/2006/relationships" id="256" r:id="R586f3b073b0b4d28"/>
    <p:sldId xmlns:r="http://schemas.openxmlformats.org/officeDocument/2006/relationships" id="257" r:id="Ra148d30f79734f20"/>
    <p:sldId xmlns:r="http://schemas.openxmlformats.org/officeDocument/2006/relationships" id="258" r:id="Rb3838aa791e84b70"/>
    <p:sldId xmlns:r="http://schemas.openxmlformats.org/officeDocument/2006/relationships" id="259" r:id="R7077688e2f794c93"/>
    <p:sldId xmlns:r="http://schemas.openxmlformats.org/officeDocument/2006/relationships" id="260" r:id="Rde0fd357a37f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e56aaa8ce42e5" /><Relationship Type="http://schemas.openxmlformats.org/officeDocument/2006/relationships/slide" Target="/ppt/slides/slide1.xml" Id="R586f3b073b0b4d28" /><Relationship Type="http://schemas.openxmlformats.org/officeDocument/2006/relationships/slide" Target="/ppt/slides/slide2.xml" Id="Ra148d30f79734f20" /><Relationship Type="http://schemas.openxmlformats.org/officeDocument/2006/relationships/slide" Target="/ppt/slides/slide3.xml" Id="Rb3838aa791e84b70" /><Relationship Type="http://schemas.openxmlformats.org/officeDocument/2006/relationships/slide" Target="/ppt/slides/slide4.xml" Id="R7077688e2f794c93" /><Relationship Type="http://schemas.openxmlformats.org/officeDocument/2006/relationships/slide" Target="/ppt/slides/slide5.xml" Id="Rde0fd357a37f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42db7726d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00bf4eaf47ff" /><Relationship Type="http://schemas.openxmlformats.org/officeDocument/2006/relationships/theme" Target="/ppt/slideMasters/theme/theme1.xml" Id="R659a9a4af705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600bf4eaf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74f9ea5a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fc94cc16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e255f1ec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6b46f7fa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2229e3a2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INDEKS</a:t>
            </a:r>
          </a:p>
        </p:txBody>
      </p:sp>
    </p:spTree>
  </p:cSld>
  <p:clrMapOvr>
    <a:masterClrMapping xmlns:a="http://schemas.openxmlformats.org/drawingml/2006/main"/>
  </p:clrMapOvr>
</p:sld>
</file>