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149abfc23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21f758fbd433f"/>
  </p:sldMasterIdLst>
  <p:sldIdLst>
    <p:sldId xmlns:r="http://schemas.openxmlformats.org/officeDocument/2006/relationships" id="256" r:id="R44611880ad324737"/>
    <p:sldId xmlns:r="http://schemas.openxmlformats.org/officeDocument/2006/relationships" id="257" r:id="R91b76a5933dc4e0e"/>
    <p:sldId xmlns:r="http://schemas.openxmlformats.org/officeDocument/2006/relationships" id="258" r:id="R458e2e704a174d6f"/>
    <p:sldId xmlns:r="http://schemas.openxmlformats.org/officeDocument/2006/relationships" id="259" r:id="R1a917c4405564b5b"/>
    <p:sldId xmlns:r="http://schemas.openxmlformats.org/officeDocument/2006/relationships" id="260" r:id="R973f6a9819d84804"/>
    <p:sldId xmlns:r="http://schemas.openxmlformats.org/officeDocument/2006/relationships" id="261" r:id="Rd14476be5ab64a70"/>
    <p:sldId xmlns:r="http://schemas.openxmlformats.org/officeDocument/2006/relationships" id="262" r:id="R4b6b50d06509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21f758fbd433f" /><Relationship Type="http://schemas.openxmlformats.org/officeDocument/2006/relationships/slide" Target="/ppt/slides/slide1.xml" Id="R44611880ad324737" /><Relationship Type="http://schemas.openxmlformats.org/officeDocument/2006/relationships/slide" Target="/ppt/slides/slide2.xml" Id="R91b76a5933dc4e0e" /><Relationship Type="http://schemas.openxmlformats.org/officeDocument/2006/relationships/slide" Target="/ppt/slides/slide3.xml" Id="R458e2e704a174d6f" /><Relationship Type="http://schemas.openxmlformats.org/officeDocument/2006/relationships/slide" Target="/ppt/slides/slide4.xml" Id="R1a917c4405564b5b" /><Relationship Type="http://schemas.openxmlformats.org/officeDocument/2006/relationships/slide" Target="/ppt/slides/slide5.xml" Id="R973f6a9819d84804" /><Relationship Type="http://schemas.openxmlformats.org/officeDocument/2006/relationships/slide" Target="/ppt/slides/slide6.xml" Id="Rd14476be5ab64a70" /><Relationship Type="http://schemas.openxmlformats.org/officeDocument/2006/relationships/slide" Target="/ppt/slides/slide7.xml" Id="R4b6b50d06509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4115c6c33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ec0580064c6d" /><Relationship Type="http://schemas.openxmlformats.org/officeDocument/2006/relationships/theme" Target="/ppt/slideMasters/theme/theme1.xml" Id="R460e2c8395bf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aec058006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14170cc4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1c61712d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4c3e6669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154e0c1a6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6031c01d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0a59da0f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292b8b0e3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