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507d4e1bf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d785916df473d"/>
  </p:sldMasterIdLst>
  <p:sldIdLst>
    <p:sldId xmlns:r="http://schemas.openxmlformats.org/officeDocument/2006/relationships" id="256" r:id="Rf848d4ce3e304ab6"/>
    <p:sldId xmlns:r="http://schemas.openxmlformats.org/officeDocument/2006/relationships" id="257" r:id="R423ad122313d4a75"/>
    <p:sldId xmlns:r="http://schemas.openxmlformats.org/officeDocument/2006/relationships" id="258" r:id="R7e68b272cb5b46bd"/>
    <p:sldId xmlns:r="http://schemas.openxmlformats.org/officeDocument/2006/relationships" id="259" r:id="R56fcce44f97148ae"/>
    <p:sldId xmlns:r="http://schemas.openxmlformats.org/officeDocument/2006/relationships" id="260" r:id="Rbb7e81f98dad44b3"/>
    <p:sldId xmlns:r="http://schemas.openxmlformats.org/officeDocument/2006/relationships" id="261" r:id="Rd3186594f75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d785916df473d" /><Relationship Type="http://schemas.openxmlformats.org/officeDocument/2006/relationships/slide" Target="/ppt/slides/slide1.xml" Id="Rf848d4ce3e304ab6" /><Relationship Type="http://schemas.openxmlformats.org/officeDocument/2006/relationships/slide" Target="/ppt/slides/slide2.xml" Id="R423ad122313d4a75" /><Relationship Type="http://schemas.openxmlformats.org/officeDocument/2006/relationships/slide" Target="/ppt/slides/slide3.xml" Id="R7e68b272cb5b46bd" /><Relationship Type="http://schemas.openxmlformats.org/officeDocument/2006/relationships/slide" Target="/ppt/slides/slide4.xml" Id="R56fcce44f97148ae" /><Relationship Type="http://schemas.openxmlformats.org/officeDocument/2006/relationships/slide" Target="/ppt/slides/slide5.xml" Id="Rbb7e81f98dad44b3" /><Relationship Type="http://schemas.openxmlformats.org/officeDocument/2006/relationships/slide" Target="/ppt/slides/slide6.xml" Id="Rd3186594f75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39799edde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f1d190514a10" /><Relationship Type="http://schemas.openxmlformats.org/officeDocument/2006/relationships/theme" Target="/ppt/slideMasters/theme/theme1.xml" Id="R9ad868f773e0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ef1d19051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44c68d46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c6b7f4e9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047a65cb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f148db06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7d4564f44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7f55b5ad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