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4cc46fd8e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a46dd0d27416e"/>
  </p:sldMasterIdLst>
  <p:sldIdLst>
    <p:sldId xmlns:r="http://schemas.openxmlformats.org/officeDocument/2006/relationships" id="256" r:id="Rae6a602593d34f3d"/>
    <p:sldId xmlns:r="http://schemas.openxmlformats.org/officeDocument/2006/relationships" id="257" r:id="R331eaf7b09c3431c"/>
    <p:sldId xmlns:r="http://schemas.openxmlformats.org/officeDocument/2006/relationships" id="258" r:id="R3e0725dcd33d4036"/>
    <p:sldId xmlns:r="http://schemas.openxmlformats.org/officeDocument/2006/relationships" id="259" r:id="R2df7b4ddfd7c42e2"/>
    <p:sldId xmlns:r="http://schemas.openxmlformats.org/officeDocument/2006/relationships" id="260" r:id="R850334d3110f4387"/>
    <p:sldId xmlns:r="http://schemas.openxmlformats.org/officeDocument/2006/relationships" id="261" r:id="R21a5f0a13706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a46dd0d27416e" /><Relationship Type="http://schemas.openxmlformats.org/officeDocument/2006/relationships/slide" Target="/ppt/slides/slide1.xml" Id="Rae6a602593d34f3d" /><Relationship Type="http://schemas.openxmlformats.org/officeDocument/2006/relationships/slide" Target="/ppt/slides/slide2.xml" Id="R331eaf7b09c3431c" /><Relationship Type="http://schemas.openxmlformats.org/officeDocument/2006/relationships/slide" Target="/ppt/slides/slide3.xml" Id="R3e0725dcd33d4036" /><Relationship Type="http://schemas.openxmlformats.org/officeDocument/2006/relationships/slide" Target="/ppt/slides/slide4.xml" Id="R2df7b4ddfd7c42e2" /><Relationship Type="http://schemas.openxmlformats.org/officeDocument/2006/relationships/slide" Target="/ppt/slides/slide5.xml" Id="R850334d3110f4387" /><Relationship Type="http://schemas.openxmlformats.org/officeDocument/2006/relationships/slide" Target="/ppt/slides/slide6.xml" Id="R21a5f0a13706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8b7f4f243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d4dc6cca84688" /><Relationship Type="http://schemas.openxmlformats.org/officeDocument/2006/relationships/theme" Target="/ppt/slideMasters/theme/theme1.xml" Id="R3ffc92ad18af4e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d4dc6cca8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ac3506233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9edf86dcf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64a955ea5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2bdd9e920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6868f84e0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f338c5803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DALSAUNET HOLDING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995 664 313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DALSAUNET HOLDING NUF</a:t>
            </a:r>
          </a:p>
        </p:txBody>
      </p:sp>
    </p:spTree>
  </p:cSld>
  <p:clrMapOvr>
    <a:masterClrMapping xmlns:a="http://schemas.openxmlformats.org/drawingml/2006/main"/>
  </p:clrMapOvr>
</p:sld>
</file>