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a317c8278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120e179bf4754"/>
  </p:sldMasterIdLst>
  <p:sldIdLst>
    <p:sldId xmlns:r="http://schemas.openxmlformats.org/officeDocument/2006/relationships" id="256" r:id="R3f417c9bfaf849ff"/>
    <p:sldId xmlns:r="http://schemas.openxmlformats.org/officeDocument/2006/relationships" id="257" r:id="R527bc578860c4fff"/>
    <p:sldId xmlns:r="http://schemas.openxmlformats.org/officeDocument/2006/relationships" id="258" r:id="R3407cb9135ba466a"/>
    <p:sldId xmlns:r="http://schemas.openxmlformats.org/officeDocument/2006/relationships" id="259" r:id="Ra843e3bfc2204888"/>
    <p:sldId xmlns:r="http://schemas.openxmlformats.org/officeDocument/2006/relationships" id="260" r:id="Rb141dbf38f1a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120e179bf4754" /><Relationship Type="http://schemas.openxmlformats.org/officeDocument/2006/relationships/slide" Target="/ppt/slides/slide1.xml" Id="R3f417c9bfaf849ff" /><Relationship Type="http://schemas.openxmlformats.org/officeDocument/2006/relationships/slide" Target="/ppt/slides/slide2.xml" Id="R527bc578860c4fff" /><Relationship Type="http://schemas.openxmlformats.org/officeDocument/2006/relationships/slide" Target="/ppt/slides/slide3.xml" Id="R3407cb9135ba466a" /><Relationship Type="http://schemas.openxmlformats.org/officeDocument/2006/relationships/slide" Target="/ppt/slides/slide4.xml" Id="Ra843e3bfc2204888" /><Relationship Type="http://schemas.openxmlformats.org/officeDocument/2006/relationships/slide" Target="/ppt/slides/slide5.xml" Id="Rb141dbf38f1a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68434aed243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b1dc592144b97" /><Relationship Type="http://schemas.openxmlformats.org/officeDocument/2006/relationships/theme" Target="/ppt/slideMasters/theme/theme1.xml" Id="R43e9cd40d2af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b1dc59214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38295b5e0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d0fbccb124e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8610cf68f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1209b0f9646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0c43d814c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AFTENSTJERNEN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 AFTENSTJERNEN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Slagenveien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995 647 834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