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985ce4549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0801e00924116"/>
  </p:sldMasterIdLst>
  <p:sldIdLst>
    <p:sldId xmlns:r="http://schemas.openxmlformats.org/officeDocument/2006/relationships" id="256" r:id="R53626947330549c3"/>
    <p:sldId xmlns:r="http://schemas.openxmlformats.org/officeDocument/2006/relationships" id="257" r:id="R698eaf5b75b94ca4"/>
    <p:sldId xmlns:r="http://schemas.openxmlformats.org/officeDocument/2006/relationships" id="258" r:id="R66e33d492c204bb1"/>
    <p:sldId xmlns:r="http://schemas.openxmlformats.org/officeDocument/2006/relationships" id="259" r:id="R3d5ccc3bbe1c4f2d"/>
    <p:sldId xmlns:r="http://schemas.openxmlformats.org/officeDocument/2006/relationships" id="260" r:id="R98d23e6d163341c2"/>
    <p:sldId xmlns:r="http://schemas.openxmlformats.org/officeDocument/2006/relationships" id="261" r:id="R93eaf4b03e66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0801e00924116" /><Relationship Type="http://schemas.openxmlformats.org/officeDocument/2006/relationships/slide" Target="/ppt/slides/slide1.xml" Id="R53626947330549c3" /><Relationship Type="http://schemas.openxmlformats.org/officeDocument/2006/relationships/slide" Target="/ppt/slides/slide2.xml" Id="R698eaf5b75b94ca4" /><Relationship Type="http://schemas.openxmlformats.org/officeDocument/2006/relationships/slide" Target="/ppt/slides/slide3.xml" Id="R66e33d492c204bb1" /><Relationship Type="http://schemas.openxmlformats.org/officeDocument/2006/relationships/slide" Target="/ppt/slides/slide4.xml" Id="R3d5ccc3bbe1c4f2d" /><Relationship Type="http://schemas.openxmlformats.org/officeDocument/2006/relationships/slide" Target="/ppt/slides/slide5.xml" Id="R98d23e6d163341c2" /><Relationship Type="http://schemas.openxmlformats.org/officeDocument/2006/relationships/slide" Target="/ppt/slides/slide6.xml" Id="R93eaf4b03e66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2c78c52c7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11eb69ec44ef" /><Relationship Type="http://schemas.openxmlformats.org/officeDocument/2006/relationships/theme" Target="/ppt/slideMasters/theme/theme1.xml" Id="R7ca1bc0246d1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a11eb69ec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419b045f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953cdc04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36ec1c02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fac15b9d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b38b52c1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dd0f0095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