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3ac093d2ee48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971dea5633481d"/>
  </p:sldMasterIdLst>
  <p:sldIdLst>
    <p:sldId xmlns:r="http://schemas.openxmlformats.org/officeDocument/2006/relationships" id="256" r:id="Rf56ef62a31334ef8"/>
    <p:sldId xmlns:r="http://schemas.openxmlformats.org/officeDocument/2006/relationships" id="257" r:id="R3ed8af9b015e4ac4"/>
    <p:sldId xmlns:r="http://schemas.openxmlformats.org/officeDocument/2006/relationships" id="258" r:id="R87ce1a003aa24891"/>
    <p:sldId xmlns:r="http://schemas.openxmlformats.org/officeDocument/2006/relationships" id="259" r:id="R6bb8cdc3d6464743"/>
    <p:sldId xmlns:r="http://schemas.openxmlformats.org/officeDocument/2006/relationships" id="260" r:id="R249ba58cd28a4d10"/>
    <p:sldId xmlns:r="http://schemas.openxmlformats.org/officeDocument/2006/relationships" id="261" r:id="R762bcb341ebb431e"/>
    <p:sldId xmlns:r="http://schemas.openxmlformats.org/officeDocument/2006/relationships" id="262" r:id="R33b63362255e41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971dea5633481d" /><Relationship Type="http://schemas.openxmlformats.org/officeDocument/2006/relationships/slide" Target="/ppt/slides/slide1.xml" Id="Rf56ef62a31334ef8" /><Relationship Type="http://schemas.openxmlformats.org/officeDocument/2006/relationships/slide" Target="/ppt/slides/slide2.xml" Id="R3ed8af9b015e4ac4" /><Relationship Type="http://schemas.openxmlformats.org/officeDocument/2006/relationships/slide" Target="/ppt/slides/slide3.xml" Id="R87ce1a003aa24891" /><Relationship Type="http://schemas.openxmlformats.org/officeDocument/2006/relationships/slide" Target="/ppt/slides/slide4.xml" Id="R6bb8cdc3d6464743" /><Relationship Type="http://schemas.openxmlformats.org/officeDocument/2006/relationships/slide" Target="/ppt/slides/slide5.xml" Id="R249ba58cd28a4d10" /><Relationship Type="http://schemas.openxmlformats.org/officeDocument/2006/relationships/slide" Target="/ppt/slides/slide6.xml" Id="R762bcb341ebb431e" /><Relationship Type="http://schemas.openxmlformats.org/officeDocument/2006/relationships/slide" Target="/ppt/slides/slide7.xml" Id="R33b63362255e41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c88d25efc148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01eea6509432d" /><Relationship Type="http://schemas.openxmlformats.org/officeDocument/2006/relationships/theme" Target="/ppt/slideMasters/theme/theme1.xml" Id="R0edda38100344a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e01eea650943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d6d98399e4c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26a2e89144a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e44275d0040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aa68347ab4b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ae307c2dc43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db232064842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ec3241b9c48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CONSULENTEN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CONSULENTEN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CONSULENTEN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CONSULENTEN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CONSULENTEN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CONSULENTEN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162 400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133 839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109 852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1 673 045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1 859 221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CONSULENTEN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SCHJØLBERG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CONSULENTEN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995 549 638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CONSULENTEN AS</a:t>
            </a:r>
          </a:p>
        </p:txBody>
      </p:sp>
    </p:spTree>
  </p:cSld>
  <p:clrMapOvr>
    <a:masterClrMapping xmlns:a="http://schemas.openxmlformats.org/drawingml/2006/main"/>
  </p:clrMapOvr>
</p:sld>
</file>