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1be19a48c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4439843d540f3"/>
  </p:sldMasterIdLst>
  <p:sldIdLst>
    <p:sldId xmlns:r="http://schemas.openxmlformats.org/officeDocument/2006/relationships" id="256" r:id="R28d930784d3749a2"/>
    <p:sldId xmlns:r="http://schemas.openxmlformats.org/officeDocument/2006/relationships" id="257" r:id="R5de07569c4ec476a"/>
    <p:sldId xmlns:r="http://schemas.openxmlformats.org/officeDocument/2006/relationships" id="258" r:id="Ra4352560d7e04cba"/>
    <p:sldId xmlns:r="http://schemas.openxmlformats.org/officeDocument/2006/relationships" id="259" r:id="R239c1f316e2e437f"/>
    <p:sldId xmlns:r="http://schemas.openxmlformats.org/officeDocument/2006/relationships" id="260" r:id="Ra2bd5a8a79f44c5f"/>
    <p:sldId xmlns:r="http://schemas.openxmlformats.org/officeDocument/2006/relationships" id="261" r:id="R4f8e5ea97197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4439843d540f3" /><Relationship Type="http://schemas.openxmlformats.org/officeDocument/2006/relationships/slide" Target="/ppt/slides/slide1.xml" Id="R28d930784d3749a2" /><Relationship Type="http://schemas.openxmlformats.org/officeDocument/2006/relationships/slide" Target="/ppt/slides/slide2.xml" Id="R5de07569c4ec476a" /><Relationship Type="http://schemas.openxmlformats.org/officeDocument/2006/relationships/slide" Target="/ppt/slides/slide3.xml" Id="Ra4352560d7e04cba" /><Relationship Type="http://schemas.openxmlformats.org/officeDocument/2006/relationships/slide" Target="/ppt/slides/slide4.xml" Id="R239c1f316e2e437f" /><Relationship Type="http://schemas.openxmlformats.org/officeDocument/2006/relationships/slide" Target="/ppt/slides/slide5.xml" Id="Ra2bd5a8a79f44c5f" /><Relationship Type="http://schemas.openxmlformats.org/officeDocument/2006/relationships/slide" Target="/ppt/slides/slide6.xml" Id="R4f8e5ea97197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2bf1cf569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16a0049743e0" /><Relationship Type="http://schemas.openxmlformats.org/officeDocument/2006/relationships/theme" Target="/ppt/slideMasters/theme/theme1.xml" Id="R83cfe735ee89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c16a00497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cfbc4187d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aa9bf9bd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3b9a5fe4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b90de613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79b040f2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1338dfda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