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e00dcb7eb84b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e8da9ebf204bfc"/>
  </p:sldMasterIdLst>
  <p:sldIdLst>
    <p:sldId xmlns:r="http://schemas.openxmlformats.org/officeDocument/2006/relationships" id="256" r:id="R168c18cac9254f15"/>
    <p:sldId xmlns:r="http://schemas.openxmlformats.org/officeDocument/2006/relationships" id="257" r:id="Rb74be23a26d74fb1"/>
    <p:sldId xmlns:r="http://schemas.openxmlformats.org/officeDocument/2006/relationships" id="258" r:id="R8c2affecf80143ff"/>
    <p:sldId xmlns:r="http://schemas.openxmlformats.org/officeDocument/2006/relationships" id="259" r:id="R96e5e832b85f476c"/>
    <p:sldId xmlns:r="http://schemas.openxmlformats.org/officeDocument/2006/relationships" id="260" r:id="R9a4969a7c29c40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8da9ebf204bfc" /><Relationship Type="http://schemas.openxmlformats.org/officeDocument/2006/relationships/slide" Target="/ppt/slides/slide1.xml" Id="R168c18cac9254f15" /><Relationship Type="http://schemas.openxmlformats.org/officeDocument/2006/relationships/slide" Target="/ppt/slides/slide2.xml" Id="Rb74be23a26d74fb1" /><Relationship Type="http://schemas.openxmlformats.org/officeDocument/2006/relationships/slide" Target="/ppt/slides/slide3.xml" Id="R8c2affecf80143ff" /><Relationship Type="http://schemas.openxmlformats.org/officeDocument/2006/relationships/slide" Target="/ppt/slides/slide4.xml" Id="R96e5e832b85f476c" /><Relationship Type="http://schemas.openxmlformats.org/officeDocument/2006/relationships/slide" Target="/ppt/slides/slide5.xml" Id="R9a4969a7c29c40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f6e1225d34e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0813235884405" /><Relationship Type="http://schemas.openxmlformats.org/officeDocument/2006/relationships/theme" Target="/ppt/slideMasters/theme/theme1.xml" Id="Rb3608455efdf4c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a08132358844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7a0ae1a4941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54e3dd9e74d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01fc2018640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ca0c664974d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736f74f5945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REGION VEST-NORGE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REGION VEST-NORGE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Jahren, Smedhaugvegen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eivind.jahren58@gmail.com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995 502 372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REGION VEST-NORGE</a:t>
            </a:r>
          </a:p>
        </p:txBody>
      </p:sp>
    </p:spTree>
  </p:cSld>
  <p:clrMapOvr>
    <a:masterClrMapping xmlns:a="http://schemas.openxmlformats.org/drawingml/2006/main"/>
  </p:clrMapOvr>
</p:sld>
</file>