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887a0740e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7919ba22d4916"/>
  </p:sldMasterIdLst>
  <p:sldIdLst>
    <p:sldId xmlns:r="http://schemas.openxmlformats.org/officeDocument/2006/relationships" id="256" r:id="Rf1e8983733494bfc"/>
    <p:sldId xmlns:r="http://schemas.openxmlformats.org/officeDocument/2006/relationships" id="257" r:id="Rf1058f59c6da4d7d"/>
    <p:sldId xmlns:r="http://schemas.openxmlformats.org/officeDocument/2006/relationships" id="258" r:id="Rca031d98107f4cde"/>
    <p:sldId xmlns:r="http://schemas.openxmlformats.org/officeDocument/2006/relationships" id="259" r:id="R895dc26155384661"/>
    <p:sldId xmlns:r="http://schemas.openxmlformats.org/officeDocument/2006/relationships" id="260" r:id="R7edc80c2be8d4d48"/>
    <p:sldId xmlns:r="http://schemas.openxmlformats.org/officeDocument/2006/relationships" id="261" r:id="R9f196856af614558"/>
    <p:sldId xmlns:r="http://schemas.openxmlformats.org/officeDocument/2006/relationships" id="262" r:id="R025be0aa5675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7919ba22d4916" /><Relationship Type="http://schemas.openxmlformats.org/officeDocument/2006/relationships/slide" Target="/ppt/slides/slide1.xml" Id="Rf1e8983733494bfc" /><Relationship Type="http://schemas.openxmlformats.org/officeDocument/2006/relationships/slide" Target="/ppt/slides/slide2.xml" Id="Rf1058f59c6da4d7d" /><Relationship Type="http://schemas.openxmlformats.org/officeDocument/2006/relationships/slide" Target="/ppt/slides/slide3.xml" Id="Rca031d98107f4cde" /><Relationship Type="http://schemas.openxmlformats.org/officeDocument/2006/relationships/slide" Target="/ppt/slides/slide4.xml" Id="R895dc26155384661" /><Relationship Type="http://schemas.openxmlformats.org/officeDocument/2006/relationships/slide" Target="/ppt/slides/slide5.xml" Id="R7edc80c2be8d4d48" /><Relationship Type="http://schemas.openxmlformats.org/officeDocument/2006/relationships/slide" Target="/ppt/slides/slide6.xml" Id="R9f196856af614558" /><Relationship Type="http://schemas.openxmlformats.org/officeDocument/2006/relationships/slide" Target="/ppt/slides/slide7.xml" Id="R025be0aa5675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02199bf98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d4f432744654" /><Relationship Type="http://schemas.openxmlformats.org/officeDocument/2006/relationships/theme" Target="/ppt/slideMasters/theme/theme1.xml" Id="Rc54d56db2fdc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dd4f43274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cb5c17c9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5ab7578b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8b065b225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13536c74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61a0dbbe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a430eb83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5c696bee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KOCH-HAGEN JOHAN WILHELM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TOLFSBY ROLF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