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def477450d40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155ea8443f4e36"/>
  </p:sldMasterIdLst>
  <p:sldIdLst>
    <p:sldId xmlns:r="http://schemas.openxmlformats.org/officeDocument/2006/relationships" id="256" r:id="Rd1f4d530fd6141c5"/>
    <p:sldId xmlns:r="http://schemas.openxmlformats.org/officeDocument/2006/relationships" id="257" r:id="Re05bf0c80b514e5c"/>
    <p:sldId xmlns:r="http://schemas.openxmlformats.org/officeDocument/2006/relationships" id="258" r:id="R0b0e9ffa8f924d76"/>
    <p:sldId xmlns:r="http://schemas.openxmlformats.org/officeDocument/2006/relationships" id="259" r:id="R0c48907e51d14e5e"/>
    <p:sldId xmlns:r="http://schemas.openxmlformats.org/officeDocument/2006/relationships" id="260" r:id="R842db7844fe749cb"/>
    <p:sldId xmlns:r="http://schemas.openxmlformats.org/officeDocument/2006/relationships" id="261" r:id="R98124bbde93441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155ea8443f4e36" /><Relationship Type="http://schemas.openxmlformats.org/officeDocument/2006/relationships/slide" Target="/ppt/slides/slide1.xml" Id="Rd1f4d530fd6141c5" /><Relationship Type="http://schemas.openxmlformats.org/officeDocument/2006/relationships/slide" Target="/ppt/slides/slide2.xml" Id="Re05bf0c80b514e5c" /><Relationship Type="http://schemas.openxmlformats.org/officeDocument/2006/relationships/slide" Target="/ppt/slides/slide3.xml" Id="R0b0e9ffa8f924d76" /><Relationship Type="http://schemas.openxmlformats.org/officeDocument/2006/relationships/slide" Target="/ppt/slides/slide4.xml" Id="R0c48907e51d14e5e" /><Relationship Type="http://schemas.openxmlformats.org/officeDocument/2006/relationships/slide" Target="/ppt/slides/slide5.xml" Id="R842db7844fe749cb" /><Relationship Type="http://schemas.openxmlformats.org/officeDocument/2006/relationships/slide" Target="/ppt/slides/slide6.xml" Id="R98124bbde93441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447b6091434b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1d7a59d684d00" /><Relationship Type="http://schemas.openxmlformats.org/officeDocument/2006/relationships/theme" Target="/ppt/slideMasters/theme/theme1.xml" Id="R49238264626c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21d7a59d684d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4bbae0fd14d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761076d87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7e9fe4d7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a276732b24c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edea6477b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5e9bfddb345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EMINENTIA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38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rolf@eminentia.no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995 453 355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EMINENTIA REGNSKAP AS</a:t>
            </a:r>
          </a:p>
        </p:txBody>
      </p:sp>
    </p:spTree>
  </p:cSld>
  <p:clrMapOvr>
    <a:masterClrMapping xmlns:a="http://schemas.openxmlformats.org/drawingml/2006/main"/>
  </p:clrMapOvr>
</p:sld>
</file>