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e8e9d5110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5709bad8b4bbd"/>
  </p:sldMasterIdLst>
  <p:sldIdLst>
    <p:sldId xmlns:r="http://schemas.openxmlformats.org/officeDocument/2006/relationships" id="256" r:id="R0b06dc8ccc2c4d1d"/>
    <p:sldId xmlns:r="http://schemas.openxmlformats.org/officeDocument/2006/relationships" id="257" r:id="R7b77ece1586943e8"/>
    <p:sldId xmlns:r="http://schemas.openxmlformats.org/officeDocument/2006/relationships" id="258" r:id="R3f435e5660aa43a1"/>
    <p:sldId xmlns:r="http://schemas.openxmlformats.org/officeDocument/2006/relationships" id="259" r:id="Rd291f61595064d35"/>
    <p:sldId xmlns:r="http://schemas.openxmlformats.org/officeDocument/2006/relationships" id="260" r:id="R3154dd9a769f4847"/>
    <p:sldId xmlns:r="http://schemas.openxmlformats.org/officeDocument/2006/relationships" id="261" r:id="Rfaf6f9697cef42fb"/>
    <p:sldId xmlns:r="http://schemas.openxmlformats.org/officeDocument/2006/relationships" id="262" r:id="R75af8f59c705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5709bad8b4bbd" /><Relationship Type="http://schemas.openxmlformats.org/officeDocument/2006/relationships/slide" Target="/ppt/slides/slide1.xml" Id="R0b06dc8ccc2c4d1d" /><Relationship Type="http://schemas.openxmlformats.org/officeDocument/2006/relationships/slide" Target="/ppt/slides/slide2.xml" Id="R7b77ece1586943e8" /><Relationship Type="http://schemas.openxmlformats.org/officeDocument/2006/relationships/slide" Target="/ppt/slides/slide3.xml" Id="R3f435e5660aa43a1" /><Relationship Type="http://schemas.openxmlformats.org/officeDocument/2006/relationships/slide" Target="/ppt/slides/slide4.xml" Id="Rd291f61595064d35" /><Relationship Type="http://schemas.openxmlformats.org/officeDocument/2006/relationships/slide" Target="/ppt/slides/slide5.xml" Id="R3154dd9a769f4847" /><Relationship Type="http://schemas.openxmlformats.org/officeDocument/2006/relationships/slide" Target="/ppt/slides/slide6.xml" Id="Rfaf6f9697cef42fb" /><Relationship Type="http://schemas.openxmlformats.org/officeDocument/2006/relationships/slide" Target="/ppt/slides/slide7.xml" Id="R75af8f59c705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eee0d97a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ec4b478fc4a97" /><Relationship Type="http://schemas.openxmlformats.org/officeDocument/2006/relationships/theme" Target="/ppt/slideMasters/theme/theme1.xml" Id="Rac71cd184765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ec4b478fc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befa38ec4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816585e4e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706fdb04e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02e1852fd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9c5b09a4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41febbbb541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651f5a325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