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cd16e8868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4e361c7fa423a"/>
  </p:sldMasterIdLst>
  <p:sldIdLst>
    <p:sldId xmlns:r="http://schemas.openxmlformats.org/officeDocument/2006/relationships" id="256" r:id="Rca42ca410de5438c"/>
    <p:sldId xmlns:r="http://schemas.openxmlformats.org/officeDocument/2006/relationships" id="257" r:id="R6aa84807280449dd"/>
    <p:sldId xmlns:r="http://schemas.openxmlformats.org/officeDocument/2006/relationships" id="258" r:id="R99eb276205374b5a"/>
    <p:sldId xmlns:r="http://schemas.openxmlformats.org/officeDocument/2006/relationships" id="259" r:id="R3dbccd7d775a4956"/>
    <p:sldId xmlns:r="http://schemas.openxmlformats.org/officeDocument/2006/relationships" id="260" r:id="Re6d709a0855f4743"/>
    <p:sldId xmlns:r="http://schemas.openxmlformats.org/officeDocument/2006/relationships" id="261" r:id="R8eb7b824860a4ef3"/>
    <p:sldId xmlns:r="http://schemas.openxmlformats.org/officeDocument/2006/relationships" id="262" r:id="Rea2ab9228276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4e361c7fa423a" /><Relationship Type="http://schemas.openxmlformats.org/officeDocument/2006/relationships/slide" Target="/ppt/slides/slide1.xml" Id="Rca42ca410de5438c" /><Relationship Type="http://schemas.openxmlformats.org/officeDocument/2006/relationships/slide" Target="/ppt/slides/slide2.xml" Id="R6aa84807280449dd" /><Relationship Type="http://schemas.openxmlformats.org/officeDocument/2006/relationships/slide" Target="/ppt/slides/slide3.xml" Id="R99eb276205374b5a" /><Relationship Type="http://schemas.openxmlformats.org/officeDocument/2006/relationships/slide" Target="/ppt/slides/slide4.xml" Id="R3dbccd7d775a4956" /><Relationship Type="http://schemas.openxmlformats.org/officeDocument/2006/relationships/slide" Target="/ppt/slides/slide5.xml" Id="Re6d709a0855f4743" /><Relationship Type="http://schemas.openxmlformats.org/officeDocument/2006/relationships/slide" Target="/ppt/slides/slide6.xml" Id="R8eb7b824860a4ef3" /><Relationship Type="http://schemas.openxmlformats.org/officeDocument/2006/relationships/slide" Target="/ppt/slides/slide7.xml" Id="Rea2ab9228276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e58760748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2eed92c744405" /><Relationship Type="http://schemas.openxmlformats.org/officeDocument/2006/relationships/theme" Target="/ppt/slideMasters/theme/theme1.xml" Id="Rfbaa7962ccba4a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2eed92c74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2df86641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d3b136d3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b32666dd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ca731fb8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c211c550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4c60c039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dd9ca182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IREN RASMUSSEN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