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11316e192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bc6b7d04324403"/>
  </p:sldMasterIdLst>
  <p:sldIdLst>
    <p:sldId xmlns:r="http://schemas.openxmlformats.org/officeDocument/2006/relationships" id="256" r:id="R80313d5fd5114020"/>
    <p:sldId xmlns:r="http://schemas.openxmlformats.org/officeDocument/2006/relationships" id="257" r:id="Rfddb240950c14f6e"/>
    <p:sldId xmlns:r="http://schemas.openxmlformats.org/officeDocument/2006/relationships" id="258" r:id="R1cd6399479c8465d"/>
    <p:sldId xmlns:r="http://schemas.openxmlformats.org/officeDocument/2006/relationships" id="259" r:id="R3d003f68dee345cf"/>
    <p:sldId xmlns:r="http://schemas.openxmlformats.org/officeDocument/2006/relationships" id="260" r:id="Re5ac273246834868"/>
    <p:sldId xmlns:r="http://schemas.openxmlformats.org/officeDocument/2006/relationships" id="261" r:id="R5434b650aed744e5"/>
    <p:sldId xmlns:r="http://schemas.openxmlformats.org/officeDocument/2006/relationships" id="262" r:id="R2a755358654a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c6b7d04324403" /><Relationship Type="http://schemas.openxmlformats.org/officeDocument/2006/relationships/slide" Target="/ppt/slides/slide1.xml" Id="R80313d5fd5114020" /><Relationship Type="http://schemas.openxmlformats.org/officeDocument/2006/relationships/slide" Target="/ppt/slides/slide2.xml" Id="Rfddb240950c14f6e" /><Relationship Type="http://schemas.openxmlformats.org/officeDocument/2006/relationships/slide" Target="/ppt/slides/slide3.xml" Id="R1cd6399479c8465d" /><Relationship Type="http://schemas.openxmlformats.org/officeDocument/2006/relationships/slide" Target="/ppt/slides/slide4.xml" Id="R3d003f68dee345cf" /><Relationship Type="http://schemas.openxmlformats.org/officeDocument/2006/relationships/slide" Target="/ppt/slides/slide5.xml" Id="Re5ac273246834868" /><Relationship Type="http://schemas.openxmlformats.org/officeDocument/2006/relationships/slide" Target="/ppt/slides/slide6.xml" Id="R5434b650aed744e5" /><Relationship Type="http://schemas.openxmlformats.org/officeDocument/2006/relationships/slide" Target="/ppt/slides/slide7.xml" Id="R2a755358654a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0efd9ca61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7aaf0aa0543e9" /><Relationship Type="http://schemas.openxmlformats.org/officeDocument/2006/relationships/theme" Target="/ppt/slideMasters/theme/theme1.xml" Id="Rd20bf1f97eb3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7aaf0aa05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c53520024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83586d6c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eb0f7500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af708129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3e345c06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5c6f40bd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1368cdcf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