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b36d6565d049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22d662009e4212"/>
  </p:sldMasterIdLst>
  <p:sldIdLst>
    <p:sldId xmlns:r="http://schemas.openxmlformats.org/officeDocument/2006/relationships" id="256" r:id="R37700961355d4b4e"/>
    <p:sldId xmlns:r="http://schemas.openxmlformats.org/officeDocument/2006/relationships" id="257" r:id="R5b101980ab0341ae"/>
    <p:sldId xmlns:r="http://schemas.openxmlformats.org/officeDocument/2006/relationships" id="258" r:id="R2a338802174d4b3a"/>
    <p:sldId xmlns:r="http://schemas.openxmlformats.org/officeDocument/2006/relationships" id="259" r:id="R7aaa1aeb2b484825"/>
    <p:sldId xmlns:r="http://schemas.openxmlformats.org/officeDocument/2006/relationships" id="260" r:id="Rbd846e0ee9924048"/>
    <p:sldId xmlns:r="http://schemas.openxmlformats.org/officeDocument/2006/relationships" id="261" r:id="R34d0f1e1385846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2d662009e4212" /><Relationship Type="http://schemas.openxmlformats.org/officeDocument/2006/relationships/slide" Target="/ppt/slides/slide1.xml" Id="R37700961355d4b4e" /><Relationship Type="http://schemas.openxmlformats.org/officeDocument/2006/relationships/slide" Target="/ppt/slides/slide2.xml" Id="R5b101980ab0341ae" /><Relationship Type="http://schemas.openxmlformats.org/officeDocument/2006/relationships/slide" Target="/ppt/slides/slide3.xml" Id="R2a338802174d4b3a" /><Relationship Type="http://schemas.openxmlformats.org/officeDocument/2006/relationships/slide" Target="/ppt/slides/slide4.xml" Id="R7aaa1aeb2b484825" /><Relationship Type="http://schemas.openxmlformats.org/officeDocument/2006/relationships/slide" Target="/ppt/slides/slide5.xml" Id="Rbd846e0ee9924048" /><Relationship Type="http://schemas.openxmlformats.org/officeDocument/2006/relationships/slide" Target="/ppt/slides/slide6.xml" Id="R34d0f1e1385846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ce547dfea41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b688c4c2445eb" /><Relationship Type="http://schemas.openxmlformats.org/officeDocument/2006/relationships/theme" Target="/ppt/slideMasters/theme/theme1.xml" Id="Ra230d76d773d45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3b688c4c2445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8d0d1beb246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cf9030c2a45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1a2e2e1dc47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248bca4bb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749a744014c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f6ddb076849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post@revisoren.net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995 285 428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