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bb1a1906094c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be18171e1540ba"/>
  </p:sldMasterIdLst>
  <p:sldIdLst>
    <p:sldId xmlns:r="http://schemas.openxmlformats.org/officeDocument/2006/relationships" id="256" r:id="R295ddd67c3734a13"/>
    <p:sldId xmlns:r="http://schemas.openxmlformats.org/officeDocument/2006/relationships" id="257" r:id="R715bb7b42e2b43b8"/>
    <p:sldId xmlns:r="http://schemas.openxmlformats.org/officeDocument/2006/relationships" id="258" r:id="R313991b6564f468f"/>
    <p:sldId xmlns:r="http://schemas.openxmlformats.org/officeDocument/2006/relationships" id="259" r:id="R8cafac472f914b5b"/>
    <p:sldId xmlns:r="http://schemas.openxmlformats.org/officeDocument/2006/relationships" id="260" r:id="R6601a0519de74ff0"/>
    <p:sldId xmlns:r="http://schemas.openxmlformats.org/officeDocument/2006/relationships" id="261" r:id="R9ecae9fde5e04806"/>
    <p:sldId xmlns:r="http://schemas.openxmlformats.org/officeDocument/2006/relationships" id="262" r:id="Rf1a26de2743f41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be18171e1540ba" /><Relationship Type="http://schemas.openxmlformats.org/officeDocument/2006/relationships/slide" Target="/ppt/slides/slide1.xml" Id="R295ddd67c3734a13" /><Relationship Type="http://schemas.openxmlformats.org/officeDocument/2006/relationships/slide" Target="/ppt/slides/slide2.xml" Id="R715bb7b42e2b43b8" /><Relationship Type="http://schemas.openxmlformats.org/officeDocument/2006/relationships/slide" Target="/ppt/slides/slide3.xml" Id="R313991b6564f468f" /><Relationship Type="http://schemas.openxmlformats.org/officeDocument/2006/relationships/slide" Target="/ppt/slides/slide4.xml" Id="R8cafac472f914b5b" /><Relationship Type="http://schemas.openxmlformats.org/officeDocument/2006/relationships/slide" Target="/ppt/slides/slide5.xml" Id="R6601a0519de74ff0" /><Relationship Type="http://schemas.openxmlformats.org/officeDocument/2006/relationships/slide" Target="/ppt/slides/slide6.xml" Id="R9ecae9fde5e04806" /><Relationship Type="http://schemas.openxmlformats.org/officeDocument/2006/relationships/slide" Target="/ppt/slides/slide7.xml" Id="Rf1a26de2743f41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bfb71260364d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514b58ca4445e" /><Relationship Type="http://schemas.openxmlformats.org/officeDocument/2006/relationships/theme" Target="/ppt/slideMasters/theme/theme1.xml" Id="Rdad4131a36024d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4514b58ca444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030da6fe846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1f2c78cab4c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f45afc2ac40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59213205c4c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d11d7e31148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553dd67ee49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d5f90305b41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TEA HOLDING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−4 464 966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5 763 497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943 908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8 975 484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RAYMOND BERGESEN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Løvåsmyra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7093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raymond@ips.as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995 189 348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 HOLDING AS</a:t>
            </a:r>
          </a:p>
        </p:txBody>
      </p:sp>
    </p:spTree>
  </p:cSld>
  <p:clrMapOvr>
    <a:masterClrMapping xmlns:a="http://schemas.openxmlformats.org/drawingml/2006/main"/>
  </p:clrMapOvr>
</p:sld>
</file>