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63c0386bd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7c9b9aa504cbf"/>
  </p:sldMasterIdLst>
  <p:sldIdLst>
    <p:sldId xmlns:r="http://schemas.openxmlformats.org/officeDocument/2006/relationships" id="256" r:id="Rd024f2d63a9b4179"/>
    <p:sldId xmlns:r="http://schemas.openxmlformats.org/officeDocument/2006/relationships" id="257" r:id="Rbcdbc87c70454c6c"/>
    <p:sldId xmlns:r="http://schemas.openxmlformats.org/officeDocument/2006/relationships" id="258" r:id="R8d2aef5e83a6491f"/>
    <p:sldId xmlns:r="http://schemas.openxmlformats.org/officeDocument/2006/relationships" id="259" r:id="R09b62cc9f1714c7c"/>
    <p:sldId xmlns:r="http://schemas.openxmlformats.org/officeDocument/2006/relationships" id="260" r:id="R738207c865f24d19"/>
    <p:sldId xmlns:r="http://schemas.openxmlformats.org/officeDocument/2006/relationships" id="261" r:id="Ra8693958f6514c6d"/>
    <p:sldId xmlns:r="http://schemas.openxmlformats.org/officeDocument/2006/relationships" id="262" r:id="R5424ae99fd44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7c9b9aa504cbf" /><Relationship Type="http://schemas.openxmlformats.org/officeDocument/2006/relationships/slide" Target="/ppt/slides/slide1.xml" Id="Rd024f2d63a9b4179" /><Relationship Type="http://schemas.openxmlformats.org/officeDocument/2006/relationships/slide" Target="/ppt/slides/slide2.xml" Id="Rbcdbc87c70454c6c" /><Relationship Type="http://schemas.openxmlformats.org/officeDocument/2006/relationships/slide" Target="/ppt/slides/slide3.xml" Id="R8d2aef5e83a6491f" /><Relationship Type="http://schemas.openxmlformats.org/officeDocument/2006/relationships/slide" Target="/ppt/slides/slide4.xml" Id="R09b62cc9f1714c7c" /><Relationship Type="http://schemas.openxmlformats.org/officeDocument/2006/relationships/slide" Target="/ppt/slides/slide5.xml" Id="R738207c865f24d19" /><Relationship Type="http://schemas.openxmlformats.org/officeDocument/2006/relationships/slide" Target="/ppt/slides/slide6.xml" Id="Ra8693958f6514c6d" /><Relationship Type="http://schemas.openxmlformats.org/officeDocument/2006/relationships/slide" Target="/ppt/slides/slide7.xml" Id="R5424ae99fd44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b64ec4451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606d96b04ccb" /><Relationship Type="http://schemas.openxmlformats.org/officeDocument/2006/relationships/theme" Target="/ppt/slideMasters/theme/theme1.xml" Id="R52a7cb2a6199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1606d96b0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de2fbafd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a06e9ce1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7b2b200c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e413959d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d983fd92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a3a00877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92be723d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