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a0fb04619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026ecb98242f2"/>
  </p:sldMasterIdLst>
  <p:sldIdLst>
    <p:sldId xmlns:r="http://schemas.openxmlformats.org/officeDocument/2006/relationships" id="256" r:id="R7666c7a81cb542af"/>
    <p:sldId xmlns:r="http://schemas.openxmlformats.org/officeDocument/2006/relationships" id="257" r:id="R1e52fb6f94024a6e"/>
    <p:sldId xmlns:r="http://schemas.openxmlformats.org/officeDocument/2006/relationships" id="258" r:id="Rab9e2430b48e4dcc"/>
    <p:sldId xmlns:r="http://schemas.openxmlformats.org/officeDocument/2006/relationships" id="259" r:id="Rc7ff63a7b17d4b8d"/>
    <p:sldId xmlns:r="http://schemas.openxmlformats.org/officeDocument/2006/relationships" id="260" r:id="R67010f4f66804a51"/>
    <p:sldId xmlns:r="http://schemas.openxmlformats.org/officeDocument/2006/relationships" id="261" r:id="R5b4acceaf68e4bda"/>
    <p:sldId xmlns:r="http://schemas.openxmlformats.org/officeDocument/2006/relationships" id="262" r:id="R53891ecb9795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026ecb98242f2" /><Relationship Type="http://schemas.openxmlformats.org/officeDocument/2006/relationships/slide" Target="/ppt/slides/slide1.xml" Id="R7666c7a81cb542af" /><Relationship Type="http://schemas.openxmlformats.org/officeDocument/2006/relationships/slide" Target="/ppt/slides/slide2.xml" Id="R1e52fb6f94024a6e" /><Relationship Type="http://schemas.openxmlformats.org/officeDocument/2006/relationships/slide" Target="/ppt/slides/slide3.xml" Id="Rab9e2430b48e4dcc" /><Relationship Type="http://schemas.openxmlformats.org/officeDocument/2006/relationships/slide" Target="/ppt/slides/slide4.xml" Id="Rc7ff63a7b17d4b8d" /><Relationship Type="http://schemas.openxmlformats.org/officeDocument/2006/relationships/slide" Target="/ppt/slides/slide5.xml" Id="R67010f4f66804a51" /><Relationship Type="http://schemas.openxmlformats.org/officeDocument/2006/relationships/slide" Target="/ppt/slides/slide6.xml" Id="R5b4acceaf68e4bda" /><Relationship Type="http://schemas.openxmlformats.org/officeDocument/2006/relationships/slide" Target="/ppt/slides/slide7.xml" Id="R53891ecb9795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916e3acaa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969e111d34202" /><Relationship Type="http://schemas.openxmlformats.org/officeDocument/2006/relationships/theme" Target="/ppt/slideMasters/theme/theme1.xml" Id="Rc50b3f11ae95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969e111d3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7c955f5a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fba579a67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7233b3e7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247e1f0e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2ee0792f4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54507baa3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e2a6fa109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LENSA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LENSA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−45 134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LENNART SANDERSEN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Askeveien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995 081 059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LENSA INVEST AS</a:t>
            </a:r>
          </a:p>
        </p:txBody>
      </p:sp>
    </p:spTree>
  </p:cSld>
  <p:clrMapOvr>
    <a:masterClrMapping xmlns:a="http://schemas.openxmlformats.org/drawingml/2006/main"/>
  </p:clrMapOvr>
</p:sld>
</file>