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c968a99b8341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c8960d6a2e4ed1"/>
  </p:sldMasterIdLst>
  <p:sldIdLst>
    <p:sldId xmlns:r="http://schemas.openxmlformats.org/officeDocument/2006/relationships" id="256" r:id="Ra5ebcb4a415d4abd"/>
    <p:sldId xmlns:r="http://schemas.openxmlformats.org/officeDocument/2006/relationships" id="257" r:id="R2b69b8f1436e4f3a"/>
    <p:sldId xmlns:r="http://schemas.openxmlformats.org/officeDocument/2006/relationships" id="258" r:id="Rceef126692654b5b"/>
    <p:sldId xmlns:r="http://schemas.openxmlformats.org/officeDocument/2006/relationships" id="259" r:id="R106876f3f7b34790"/>
    <p:sldId xmlns:r="http://schemas.openxmlformats.org/officeDocument/2006/relationships" id="260" r:id="Rdf78c2edca4e4741"/>
    <p:sldId xmlns:r="http://schemas.openxmlformats.org/officeDocument/2006/relationships" id="261" r:id="Ra2c10232f3ba455e"/>
    <p:sldId xmlns:r="http://schemas.openxmlformats.org/officeDocument/2006/relationships" id="262" r:id="R4d908a363d0747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c8960d6a2e4ed1" /><Relationship Type="http://schemas.openxmlformats.org/officeDocument/2006/relationships/slide" Target="/ppt/slides/slide1.xml" Id="Ra5ebcb4a415d4abd" /><Relationship Type="http://schemas.openxmlformats.org/officeDocument/2006/relationships/slide" Target="/ppt/slides/slide2.xml" Id="R2b69b8f1436e4f3a" /><Relationship Type="http://schemas.openxmlformats.org/officeDocument/2006/relationships/slide" Target="/ppt/slides/slide3.xml" Id="Rceef126692654b5b" /><Relationship Type="http://schemas.openxmlformats.org/officeDocument/2006/relationships/slide" Target="/ppt/slides/slide4.xml" Id="R106876f3f7b34790" /><Relationship Type="http://schemas.openxmlformats.org/officeDocument/2006/relationships/slide" Target="/ppt/slides/slide5.xml" Id="Rdf78c2edca4e4741" /><Relationship Type="http://schemas.openxmlformats.org/officeDocument/2006/relationships/slide" Target="/ppt/slides/slide6.xml" Id="Ra2c10232f3ba455e" /><Relationship Type="http://schemas.openxmlformats.org/officeDocument/2006/relationships/slide" Target="/ppt/slides/slide7.xml" Id="R4d908a363d0747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4a684ab8ee42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8681d54bd432e" /><Relationship Type="http://schemas.openxmlformats.org/officeDocument/2006/relationships/theme" Target="/ppt/slideMasters/theme/theme1.xml" Id="Rf84fbef72ad54d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18681d54bd43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956d020cf46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d809350dc48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23460a1c24c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ccf11691f42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9ad7f809944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5a7007c9542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7120147a649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IHLANG MASKINPARK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IHLANG MASKINPARK AS ble etablert [år] og holder til i Skogbygda.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5 369 371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−196 657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−366 673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1 180 182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3 185 147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IHLANG LEIF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IHLANG ARBEIDSLAG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Husåsvegen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2164 Skogbygda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thomas@fjellsprengern.no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www.fjellsprengern.no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995 013 339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IHLANG MASKINPARK AS</a:t>
            </a:r>
          </a:p>
        </p:txBody>
      </p:sp>
    </p:spTree>
  </p:cSld>
  <p:clrMapOvr>
    <a:masterClrMapping xmlns:a="http://schemas.openxmlformats.org/drawingml/2006/main"/>
  </p:clrMapOvr>
</p:sld>
</file>