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ce1648b96349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92ce6c5838439f"/>
  </p:sldMasterIdLst>
  <p:sldIdLst>
    <p:sldId xmlns:r="http://schemas.openxmlformats.org/officeDocument/2006/relationships" id="256" r:id="R23cba45df9fe4f7d"/>
    <p:sldId xmlns:r="http://schemas.openxmlformats.org/officeDocument/2006/relationships" id="257" r:id="Redabd3c3f2f94018"/>
    <p:sldId xmlns:r="http://schemas.openxmlformats.org/officeDocument/2006/relationships" id="258" r:id="Rd98df5396b664e5b"/>
    <p:sldId xmlns:r="http://schemas.openxmlformats.org/officeDocument/2006/relationships" id="259" r:id="Rfc17bd4eb2154d78"/>
    <p:sldId xmlns:r="http://schemas.openxmlformats.org/officeDocument/2006/relationships" id="260" r:id="R148661550087406c"/>
    <p:sldId xmlns:r="http://schemas.openxmlformats.org/officeDocument/2006/relationships" id="261" r:id="R3608ad521930431f"/>
    <p:sldId xmlns:r="http://schemas.openxmlformats.org/officeDocument/2006/relationships" id="262" r:id="R17461a021f594d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2ce6c5838439f" /><Relationship Type="http://schemas.openxmlformats.org/officeDocument/2006/relationships/slide" Target="/ppt/slides/slide1.xml" Id="R23cba45df9fe4f7d" /><Relationship Type="http://schemas.openxmlformats.org/officeDocument/2006/relationships/slide" Target="/ppt/slides/slide2.xml" Id="Redabd3c3f2f94018" /><Relationship Type="http://schemas.openxmlformats.org/officeDocument/2006/relationships/slide" Target="/ppt/slides/slide3.xml" Id="Rd98df5396b664e5b" /><Relationship Type="http://schemas.openxmlformats.org/officeDocument/2006/relationships/slide" Target="/ppt/slides/slide4.xml" Id="Rfc17bd4eb2154d78" /><Relationship Type="http://schemas.openxmlformats.org/officeDocument/2006/relationships/slide" Target="/ppt/slides/slide5.xml" Id="R148661550087406c" /><Relationship Type="http://schemas.openxmlformats.org/officeDocument/2006/relationships/slide" Target="/ppt/slides/slide6.xml" Id="R3608ad521930431f" /><Relationship Type="http://schemas.openxmlformats.org/officeDocument/2006/relationships/slide" Target="/ppt/slides/slide7.xml" Id="R17461a021f594d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86fa637e346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9fef61b5741fd" /><Relationship Type="http://schemas.openxmlformats.org/officeDocument/2006/relationships/theme" Target="/ppt/slideMasters/theme/theme1.xml" Id="R914b4e95530244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29fef61b5741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0174ae6ae4e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8e67e3b3a41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3c20d97224b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49bcb705a40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676d23a674a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7242d8b824d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84b21468749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FURELID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FURELID AS ble etablert [år] og holder til i Modalen.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175 601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7 194 765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7 359 765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FURELID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Modalen 1057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5729 Modalen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994 984 713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FURELID AS</a:t>
            </a:r>
          </a:p>
        </p:txBody>
      </p:sp>
    </p:spTree>
  </p:cSld>
  <p:clrMapOvr>
    <a:masterClrMapping xmlns:a="http://schemas.openxmlformats.org/drawingml/2006/main"/>
  </p:clrMapOvr>
</p:sld>
</file>