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c37c76bcb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fad55c06a4ba2"/>
  </p:sldMasterIdLst>
  <p:sldIdLst>
    <p:sldId xmlns:r="http://schemas.openxmlformats.org/officeDocument/2006/relationships" id="256" r:id="Rc3930f77f540496d"/>
    <p:sldId xmlns:r="http://schemas.openxmlformats.org/officeDocument/2006/relationships" id="257" r:id="R2047306550834166"/>
    <p:sldId xmlns:r="http://schemas.openxmlformats.org/officeDocument/2006/relationships" id="258" r:id="Rc6ff075e41894b84"/>
    <p:sldId xmlns:r="http://schemas.openxmlformats.org/officeDocument/2006/relationships" id="259" r:id="R4428b1d25c934c7b"/>
    <p:sldId xmlns:r="http://schemas.openxmlformats.org/officeDocument/2006/relationships" id="260" r:id="Rda294c76edc04ac4"/>
    <p:sldId xmlns:r="http://schemas.openxmlformats.org/officeDocument/2006/relationships" id="261" r:id="R212f7972d1ed44de"/>
    <p:sldId xmlns:r="http://schemas.openxmlformats.org/officeDocument/2006/relationships" id="262" r:id="Rac3bbfa253ce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fad55c06a4ba2" /><Relationship Type="http://schemas.openxmlformats.org/officeDocument/2006/relationships/slide" Target="/ppt/slides/slide1.xml" Id="Rc3930f77f540496d" /><Relationship Type="http://schemas.openxmlformats.org/officeDocument/2006/relationships/slide" Target="/ppt/slides/slide2.xml" Id="R2047306550834166" /><Relationship Type="http://schemas.openxmlformats.org/officeDocument/2006/relationships/slide" Target="/ppt/slides/slide3.xml" Id="Rc6ff075e41894b84" /><Relationship Type="http://schemas.openxmlformats.org/officeDocument/2006/relationships/slide" Target="/ppt/slides/slide4.xml" Id="R4428b1d25c934c7b" /><Relationship Type="http://schemas.openxmlformats.org/officeDocument/2006/relationships/slide" Target="/ppt/slides/slide5.xml" Id="Rda294c76edc04ac4" /><Relationship Type="http://schemas.openxmlformats.org/officeDocument/2006/relationships/slide" Target="/ppt/slides/slide6.xml" Id="R212f7972d1ed44de" /><Relationship Type="http://schemas.openxmlformats.org/officeDocument/2006/relationships/slide" Target="/ppt/slides/slide7.xml" Id="Rac3bbfa253ce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32f663895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5f326d9f64ea0" /><Relationship Type="http://schemas.openxmlformats.org/officeDocument/2006/relationships/theme" Target="/ppt/slideMasters/theme/theme1.xml" Id="R2fbeae611a6f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5f326d9f6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411d32da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967e07bf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1d9c6f1aa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62c85f77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93dc6ab4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9c0f5d5446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099379a1c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Lerøy, Sandviksveien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09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