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0fce9cc00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ea41e74d44edd"/>
  </p:sldMasterIdLst>
  <p:sldIdLst>
    <p:sldId xmlns:r="http://schemas.openxmlformats.org/officeDocument/2006/relationships" id="256" r:id="R82127c6a6a6b49ca"/>
    <p:sldId xmlns:r="http://schemas.openxmlformats.org/officeDocument/2006/relationships" id="257" r:id="R36d134f132d04d2a"/>
    <p:sldId xmlns:r="http://schemas.openxmlformats.org/officeDocument/2006/relationships" id="258" r:id="R16ebd3f486f24958"/>
    <p:sldId xmlns:r="http://schemas.openxmlformats.org/officeDocument/2006/relationships" id="259" r:id="R8b9f4a1f20ca4d26"/>
    <p:sldId xmlns:r="http://schemas.openxmlformats.org/officeDocument/2006/relationships" id="260" r:id="R9559ce733b2d4744"/>
    <p:sldId xmlns:r="http://schemas.openxmlformats.org/officeDocument/2006/relationships" id="261" r:id="R889e0e414597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ea41e74d44edd" /><Relationship Type="http://schemas.openxmlformats.org/officeDocument/2006/relationships/slide" Target="/ppt/slides/slide1.xml" Id="R82127c6a6a6b49ca" /><Relationship Type="http://schemas.openxmlformats.org/officeDocument/2006/relationships/slide" Target="/ppt/slides/slide2.xml" Id="R36d134f132d04d2a" /><Relationship Type="http://schemas.openxmlformats.org/officeDocument/2006/relationships/slide" Target="/ppt/slides/slide3.xml" Id="R16ebd3f486f24958" /><Relationship Type="http://schemas.openxmlformats.org/officeDocument/2006/relationships/slide" Target="/ppt/slides/slide4.xml" Id="R8b9f4a1f20ca4d26" /><Relationship Type="http://schemas.openxmlformats.org/officeDocument/2006/relationships/slide" Target="/ppt/slides/slide5.xml" Id="R9559ce733b2d4744" /><Relationship Type="http://schemas.openxmlformats.org/officeDocument/2006/relationships/slide" Target="/ppt/slides/slide6.xml" Id="R889e0e414597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edfb2fad3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031ac4124d9d" /><Relationship Type="http://schemas.openxmlformats.org/officeDocument/2006/relationships/theme" Target="/ppt/slideMasters/theme/theme1.xml" Id="Rdd1b9ef82b4c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f3031ac412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ebc3518cf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36833cfa3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c1847afbb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8eb71210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3ae7434d7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c0bbf791a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HMP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Hallvard Lerøy, Sandviksveien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09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994 924 729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