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bb5cc555b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05aca80294948"/>
  </p:sldMasterIdLst>
  <p:sldIdLst>
    <p:sldId xmlns:r="http://schemas.openxmlformats.org/officeDocument/2006/relationships" id="256" r:id="Rb9f7ea463e194f34"/>
    <p:sldId xmlns:r="http://schemas.openxmlformats.org/officeDocument/2006/relationships" id="257" r:id="Rf5be6b0f0b384006"/>
    <p:sldId xmlns:r="http://schemas.openxmlformats.org/officeDocument/2006/relationships" id="258" r:id="Rfd4e96919ca54525"/>
    <p:sldId xmlns:r="http://schemas.openxmlformats.org/officeDocument/2006/relationships" id="259" r:id="Rdea99e23a6f043d2"/>
    <p:sldId xmlns:r="http://schemas.openxmlformats.org/officeDocument/2006/relationships" id="260" r:id="R99554bb34b8d4b83"/>
    <p:sldId xmlns:r="http://schemas.openxmlformats.org/officeDocument/2006/relationships" id="261" r:id="Rb8d45db2178044cb"/>
    <p:sldId xmlns:r="http://schemas.openxmlformats.org/officeDocument/2006/relationships" id="262" r:id="R8b4109b18e37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05aca80294948" /><Relationship Type="http://schemas.openxmlformats.org/officeDocument/2006/relationships/slide" Target="/ppt/slides/slide1.xml" Id="Rb9f7ea463e194f34" /><Relationship Type="http://schemas.openxmlformats.org/officeDocument/2006/relationships/slide" Target="/ppt/slides/slide2.xml" Id="Rf5be6b0f0b384006" /><Relationship Type="http://schemas.openxmlformats.org/officeDocument/2006/relationships/slide" Target="/ppt/slides/slide3.xml" Id="Rfd4e96919ca54525" /><Relationship Type="http://schemas.openxmlformats.org/officeDocument/2006/relationships/slide" Target="/ppt/slides/slide4.xml" Id="Rdea99e23a6f043d2" /><Relationship Type="http://schemas.openxmlformats.org/officeDocument/2006/relationships/slide" Target="/ppt/slides/slide5.xml" Id="R99554bb34b8d4b83" /><Relationship Type="http://schemas.openxmlformats.org/officeDocument/2006/relationships/slide" Target="/ppt/slides/slide6.xml" Id="Rb8d45db2178044cb" /><Relationship Type="http://schemas.openxmlformats.org/officeDocument/2006/relationships/slide" Target="/ppt/slides/slide7.xml" Id="R8b4109b18e37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237fbfda4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430a863945e0" /><Relationship Type="http://schemas.openxmlformats.org/officeDocument/2006/relationships/theme" Target="/ppt/slideMasters/theme/theme1.xml" Id="R0cbba9ef135d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3430a8639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8d3b20ae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cf0cef24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4d66f4f4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5795adc0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786a98b1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4eee3850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0511b2f5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