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12dcf419b043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621cd558424bd9"/>
  </p:sldMasterIdLst>
  <p:sldIdLst>
    <p:sldId xmlns:r="http://schemas.openxmlformats.org/officeDocument/2006/relationships" id="256" r:id="R2081a43208804b08"/>
    <p:sldId xmlns:r="http://schemas.openxmlformats.org/officeDocument/2006/relationships" id="257" r:id="R16cbf47262e74615"/>
    <p:sldId xmlns:r="http://schemas.openxmlformats.org/officeDocument/2006/relationships" id="258" r:id="Rb7af3ffaaa534071"/>
    <p:sldId xmlns:r="http://schemas.openxmlformats.org/officeDocument/2006/relationships" id="259" r:id="R5c1d77d0e25a44f5"/>
    <p:sldId xmlns:r="http://schemas.openxmlformats.org/officeDocument/2006/relationships" id="260" r:id="R00f9956d75344d38"/>
    <p:sldId xmlns:r="http://schemas.openxmlformats.org/officeDocument/2006/relationships" id="261" r:id="Ra76fb42c607041ef"/>
    <p:sldId xmlns:r="http://schemas.openxmlformats.org/officeDocument/2006/relationships" id="262" r:id="Rac4a0243df2c44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621cd558424bd9" /><Relationship Type="http://schemas.openxmlformats.org/officeDocument/2006/relationships/slide" Target="/ppt/slides/slide1.xml" Id="R2081a43208804b08" /><Relationship Type="http://schemas.openxmlformats.org/officeDocument/2006/relationships/slide" Target="/ppt/slides/slide2.xml" Id="R16cbf47262e74615" /><Relationship Type="http://schemas.openxmlformats.org/officeDocument/2006/relationships/slide" Target="/ppt/slides/slide3.xml" Id="Rb7af3ffaaa534071" /><Relationship Type="http://schemas.openxmlformats.org/officeDocument/2006/relationships/slide" Target="/ppt/slides/slide4.xml" Id="R5c1d77d0e25a44f5" /><Relationship Type="http://schemas.openxmlformats.org/officeDocument/2006/relationships/slide" Target="/ppt/slides/slide5.xml" Id="R00f9956d75344d38" /><Relationship Type="http://schemas.openxmlformats.org/officeDocument/2006/relationships/slide" Target="/ppt/slides/slide6.xml" Id="Ra76fb42c607041ef" /><Relationship Type="http://schemas.openxmlformats.org/officeDocument/2006/relationships/slide" Target="/ppt/slides/slide7.xml" Id="Rac4a0243df2c44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cd94161f440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328bf42de4ae6" /><Relationship Type="http://schemas.openxmlformats.org/officeDocument/2006/relationships/theme" Target="/ppt/slideMasters/theme/theme1.xml" Id="R7579a748ecca40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1328bf42de4a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89b3a40c243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67178dd8840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2b8e8b02e4d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74042065747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d8683d0114f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90dd60ee04c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7626ac4e140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SÖTA BROR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SÖTA BROR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KÖRLING MATS INGEMAR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Vigvollåsen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08 62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994 858 653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