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1f5f755e8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738efe4d4498e"/>
  </p:sldMasterIdLst>
  <p:sldIdLst>
    <p:sldId xmlns:r="http://schemas.openxmlformats.org/officeDocument/2006/relationships" id="256" r:id="R200190a121f143b0"/>
    <p:sldId xmlns:r="http://schemas.openxmlformats.org/officeDocument/2006/relationships" id="257" r:id="R55bb556aa5784138"/>
    <p:sldId xmlns:r="http://schemas.openxmlformats.org/officeDocument/2006/relationships" id="258" r:id="Rae2326822f184e2e"/>
    <p:sldId xmlns:r="http://schemas.openxmlformats.org/officeDocument/2006/relationships" id="259" r:id="Rc857c6b03b044dc9"/>
    <p:sldId xmlns:r="http://schemas.openxmlformats.org/officeDocument/2006/relationships" id="260" r:id="R39dc528d40d94fa0"/>
    <p:sldId xmlns:r="http://schemas.openxmlformats.org/officeDocument/2006/relationships" id="261" r:id="R1e93efb7a8bc4fc1"/>
    <p:sldId xmlns:r="http://schemas.openxmlformats.org/officeDocument/2006/relationships" id="262" r:id="Ra3189db2c29b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738efe4d4498e" /><Relationship Type="http://schemas.openxmlformats.org/officeDocument/2006/relationships/slide" Target="/ppt/slides/slide1.xml" Id="R200190a121f143b0" /><Relationship Type="http://schemas.openxmlformats.org/officeDocument/2006/relationships/slide" Target="/ppt/slides/slide2.xml" Id="R55bb556aa5784138" /><Relationship Type="http://schemas.openxmlformats.org/officeDocument/2006/relationships/slide" Target="/ppt/slides/slide3.xml" Id="Rae2326822f184e2e" /><Relationship Type="http://schemas.openxmlformats.org/officeDocument/2006/relationships/slide" Target="/ppt/slides/slide4.xml" Id="Rc857c6b03b044dc9" /><Relationship Type="http://schemas.openxmlformats.org/officeDocument/2006/relationships/slide" Target="/ppt/slides/slide5.xml" Id="R39dc528d40d94fa0" /><Relationship Type="http://schemas.openxmlformats.org/officeDocument/2006/relationships/slide" Target="/ppt/slides/slide6.xml" Id="R1e93efb7a8bc4fc1" /><Relationship Type="http://schemas.openxmlformats.org/officeDocument/2006/relationships/slide" Target="/ppt/slides/slide7.xml" Id="Ra3189db2c29b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0fa040674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2cd74a1c844d1" /><Relationship Type="http://schemas.openxmlformats.org/officeDocument/2006/relationships/theme" Target="/ppt/slideMasters/theme/theme1.xml" Id="Rbb1b36f4331a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2cd74a1c8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218f0415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f9e50ca3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73c0fddd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fd87148b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fd5e5e06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6cdb9fd5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073e8214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LARS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BENEDICTE SKÅLNES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SEVERIN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THALE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TIRIL MATHILDE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