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7a84d256a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0ca9aca774f4b"/>
  </p:sldMasterIdLst>
  <p:sldIdLst>
    <p:sldId xmlns:r="http://schemas.openxmlformats.org/officeDocument/2006/relationships" id="256" r:id="R8e827fa633d34d07"/>
    <p:sldId xmlns:r="http://schemas.openxmlformats.org/officeDocument/2006/relationships" id="257" r:id="R43a951ca3f214ed0"/>
    <p:sldId xmlns:r="http://schemas.openxmlformats.org/officeDocument/2006/relationships" id="258" r:id="R13ea607e18814833"/>
    <p:sldId xmlns:r="http://schemas.openxmlformats.org/officeDocument/2006/relationships" id="259" r:id="Rc4a9545c8c2d438b"/>
    <p:sldId xmlns:r="http://schemas.openxmlformats.org/officeDocument/2006/relationships" id="260" r:id="Rdc0e5bca6f044e5b"/>
    <p:sldId xmlns:r="http://schemas.openxmlformats.org/officeDocument/2006/relationships" id="261" r:id="Rb22144a86e414285"/>
    <p:sldId xmlns:r="http://schemas.openxmlformats.org/officeDocument/2006/relationships" id="262" r:id="Rc5f3dd6c3ada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0ca9aca774f4b" /><Relationship Type="http://schemas.openxmlformats.org/officeDocument/2006/relationships/slide" Target="/ppt/slides/slide1.xml" Id="R8e827fa633d34d07" /><Relationship Type="http://schemas.openxmlformats.org/officeDocument/2006/relationships/slide" Target="/ppt/slides/slide2.xml" Id="R43a951ca3f214ed0" /><Relationship Type="http://schemas.openxmlformats.org/officeDocument/2006/relationships/slide" Target="/ppt/slides/slide3.xml" Id="R13ea607e18814833" /><Relationship Type="http://schemas.openxmlformats.org/officeDocument/2006/relationships/slide" Target="/ppt/slides/slide4.xml" Id="Rc4a9545c8c2d438b" /><Relationship Type="http://schemas.openxmlformats.org/officeDocument/2006/relationships/slide" Target="/ppt/slides/slide5.xml" Id="Rdc0e5bca6f044e5b" /><Relationship Type="http://schemas.openxmlformats.org/officeDocument/2006/relationships/slide" Target="/ppt/slides/slide6.xml" Id="Rb22144a86e414285" /><Relationship Type="http://schemas.openxmlformats.org/officeDocument/2006/relationships/slide" Target="/ppt/slides/slide7.xml" Id="Rc5f3dd6c3ada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3e1b07bb5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93bd8473c4381" /><Relationship Type="http://schemas.openxmlformats.org/officeDocument/2006/relationships/theme" Target="/ppt/slideMasters/theme/theme1.xml" Id="R200046a34bb7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93bd8473c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231382def43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879f4c63543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a6eab8678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f01201e81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eaf0bbc34f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6c1c201ed4b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21440694441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ØKONOMI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15 103 147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4 535 020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KNØSBERG BERNT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ØKONOMIRINGEN VÅLER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Negardssvingen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post@abutvikling.no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994 745 433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ØKONOMI AS</a:t>
            </a:r>
          </a:p>
        </p:txBody>
      </p:sp>
    </p:spTree>
  </p:cSld>
  <p:clrMapOvr>
    <a:masterClrMapping xmlns:a="http://schemas.openxmlformats.org/drawingml/2006/main"/>
  </p:clrMapOvr>
</p:sld>
</file>