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82f42071d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46136b8da4700"/>
  </p:sldMasterIdLst>
  <p:sldIdLst>
    <p:sldId xmlns:r="http://schemas.openxmlformats.org/officeDocument/2006/relationships" id="256" r:id="R78be16f2e3e24f40"/>
    <p:sldId xmlns:r="http://schemas.openxmlformats.org/officeDocument/2006/relationships" id="257" r:id="Rcaadf6d9fa374311"/>
    <p:sldId xmlns:r="http://schemas.openxmlformats.org/officeDocument/2006/relationships" id="258" r:id="Rc1953722120549a5"/>
    <p:sldId xmlns:r="http://schemas.openxmlformats.org/officeDocument/2006/relationships" id="259" r:id="R6e4fa02990ba471c"/>
    <p:sldId xmlns:r="http://schemas.openxmlformats.org/officeDocument/2006/relationships" id="260" r:id="R4ca6ba7f8a9a4547"/>
    <p:sldId xmlns:r="http://schemas.openxmlformats.org/officeDocument/2006/relationships" id="261" r:id="R3a85d569dc3943de"/>
    <p:sldId xmlns:r="http://schemas.openxmlformats.org/officeDocument/2006/relationships" id="262" r:id="R68459bd84bac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46136b8da4700" /><Relationship Type="http://schemas.openxmlformats.org/officeDocument/2006/relationships/slide" Target="/ppt/slides/slide1.xml" Id="R78be16f2e3e24f40" /><Relationship Type="http://schemas.openxmlformats.org/officeDocument/2006/relationships/slide" Target="/ppt/slides/slide2.xml" Id="Rcaadf6d9fa374311" /><Relationship Type="http://schemas.openxmlformats.org/officeDocument/2006/relationships/slide" Target="/ppt/slides/slide3.xml" Id="Rc1953722120549a5" /><Relationship Type="http://schemas.openxmlformats.org/officeDocument/2006/relationships/slide" Target="/ppt/slides/slide4.xml" Id="R6e4fa02990ba471c" /><Relationship Type="http://schemas.openxmlformats.org/officeDocument/2006/relationships/slide" Target="/ppt/slides/slide5.xml" Id="R4ca6ba7f8a9a4547" /><Relationship Type="http://schemas.openxmlformats.org/officeDocument/2006/relationships/slide" Target="/ppt/slides/slide6.xml" Id="R3a85d569dc3943de" /><Relationship Type="http://schemas.openxmlformats.org/officeDocument/2006/relationships/slide" Target="/ppt/slides/slide7.xml" Id="R68459bd84bac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884f692af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ab2aae0f74012" /><Relationship Type="http://schemas.openxmlformats.org/officeDocument/2006/relationships/theme" Target="/ppt/slideMasters/theme/theme1.xml" Id="Re0c40b18b4cc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ab2aae0f7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51a9c1ddc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7811941b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6d742f733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6c436171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4947eb14b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fc1e80132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bc0df3b3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TERJE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