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044e5e4dd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542cbc8b148b6"/>
  </p:sldMasterIdLst>
  <p:sldIdLst>
    <p:sldId xmlns:r="http://schemas.openxmlformats.org/officeDocument/2006/relationships" id="256" r:id="R548c01ae4f9a447a"/>
    <p:sldId xmlns:r="http://schemas.openxmlformats.org/officeDocument/2006/relationships" id="257" r:id="R9717fa1580de4e0d"/>
    <p:sldId xmlns:r="http://schemas.openxmlformats.org/officeDocument/2006/relationships" id="258" r:id="R29884f7476f64ae6"/>
    <p:sldId xmlns:r="http://schemas.openxmlformats.org/officeDocument/2006/relationships" id="259" r:id="R2a775bf0dc4d4869"/>
    <p:sldId xmlns:r="http://schemas.openxmlformats.org/officeDocument/2006/relationships" id="260" r:id="Re9087942c4fe4ee2"/>
    <p:sldId xmlns:r="http://schemas.openxmlformats.org/officeDocument/2006/relationships" id="261" r:id="Rae9a5503993d4a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542cbc8b148b6" /><Relationship Type="http://schemas.openxmlformats.org/officeDocument/2006/relationships/slide" Target="/ppt/slides/slide1.xml" Id="R548c01ae4f9a447a" /><Relationship Type="http://schemas.openxmlformats.org/officeDocument/2006/relationships/slide" Target="/ppt/slides/slide2.xml" Id="R9717fa1580de4e0d" /><Relationship Type="http://schemas.openxmlformats.org/officeDocument/2006/relationships/slide" Target="/ppt/slides/slide3.xml" Id="R29884f7476f64ae6" /><Relationship Type="http://schemas.openxmlformats.org/officeDocument/2006/relationships/slide" Target="/ppt/slides/slide4.xml" Id="R2a775bf0dc4d4869" /><Relationship Type="http://schemas.openxmlformats.org/officeDocument/2006/relationships/slide" Target="/ppt/slides/slide5.xml" Id="Re9087942c4fe4ee2" /><Relationship Type="http://schemas.openxmlformats.org/officeDocument/2006/relationships/slide" Target="/ppt/slides/slide6.xml" Id="Rae9a5503993d4a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c4769ff76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e59f41b524504" /><Relationship Type="http://schemas.openxmlformats.org/officeDocument/2006/relationships/theme" Target="/ppt/slideMasters/theme/theme1.xml" Id="Rf18f4767d7a8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e59f41b52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a0695c19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b3b074526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8d2f8359f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c563d940a4f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bd8118fa5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e0a483f7e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994 724 010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