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0421dc2cf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57b56ba9f4246"/>
  </p:sldMasterIdLst>
  <p:sldIdLst>
    <p:sldId xmlns:r="http://schemas.openxmlformats.org/officeDocument/2006/relationships" id="256" r:id="R83f1bf988a334c26"/>
    <p:sldId xmlns:r="http://schemas.openxmlformats.org/officeDocument/2006/relationships" id="257" r:id="R3d62e588e04649d4"/>
    <p:sldId xmlns:r="http://schemas.openxmlformats.org/officeDocument/2006/relationships" id="258" r:id="Rd78df7b8fb8847f5"/>
    <p:sldId xmlns:r="http://schemas.openxmlformats.org/officeDocument/2006/relationships" id="259" r:id="R7fe8119ea8ee460b"/>
    <p:sldId xmlns:r="http://schemas.openxmlformats.org/officeDocument/2006/relationships" id="260" r:id="Rf2dafdf831a7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57b56ba9f4246" /><Relationship Type="http://schemas.openxmlformats.org/officeDocument/2006/relationships/slide" Target="/ppt/slides/slide1.xml" Id="R83f1bf988a334c26" /><Relationship Type="http://schemas.openxmlformats.org/officeDocument/2006/relationships/slide" Target="/ppt/slides/slide2.xml" Id="R3d62e588e04649d4" /><Relationship Type="http://schemas.openxmlformats.org/officeDocument/2006/relationships/slide" Target="/ppt/slides/slide3.xml" Id="Rd78df7b8fb8847f5" /><Relationship Type="http://schemas.openxmlformats.org/officeDocument/2006/relationships/slide" Target="/ppt/slides/slide4.xml" Id="R7fe8119ea8ee460b" /><Relationship Type="http://schemas.openxmlformats.org/officeDocument/2006/relationships/slide" Target="/ppt/slides/slide5.xml" Id="Rf2dafdf831a7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b1bbc03d5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40a7f210f4be3" /><Relationship Type="http://schemas.openxmlformats.org/officeDocument/2006/relationships/theme" Target="/ppt/slideMasters/theme/theme1.xml" Id="R0da894602811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40a7f210f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dfcd50172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4495fbe7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3998f73f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75794e0b8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576a37ae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