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fb1c972a4442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130707ce4a44fd"/>
  </p:sldMasterIdLst>
  <p:sldIdLst>
    <p:sldId xmlns:r="http://schemas.openxmlformats.org/officeDocument/2006/relationships" id="256" r:id="Rd91bd1eeb3724c4b"/>
    <p:sldId xmlns:r="http://schemas.openxmlformats.org/officeDocument/2006/relationships" id="257" r:id="Rd27b96b4bd644af9"/>
    <p:sldId xmlns:r="http://schemas.openxmlformats.org/officeDocument/2006/relationships" id="258" r:id="Rdd5b430b0b934cda"/>
    <p:sldId xmlns:r="http://schemas.openxmlformats.org/officeDocument/2006/relationships" id="259" r:id="R1789428ba53c434b"/>
    <p:sldId xmlns:r="http://schemas.openxmlformats.org/officeDocument/2006/relationships" id="260" r:id="Re6cd743afbea43e3"/>
    <p:sldId xmlns:r="http://schemas.openxmlformats.org/officeDocument/2006/relationships" id="261" r:id="R9c80bb35265147ae"/>
    <p:sldId xmlns:r="http://schemas.openxmlformats.org/officeDocument/2006/relationships" id="262" r:id="R4468210307ef4c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130707ce4a44fd" /><Relationship Type="http://schemas.openxmlformats.org/officeDocument/2006/relationships/slide" Target="/ppt/slides/slide1.xml" Id="Rd91bd1eeb3724c4b" /><Relationship Type="http://schemas.openxmlformats.org/officeDocument/2006/relationships/slide" Target="/ppt/slides/slide2.xml" Id="Rd27b96b4bd644af9" /><Relationship Type="http://schemas.openxmlformats.org/officeDocument/2006/relationships/slide" Target="/ppt/slides/slide3.xml" Id="Rdd5b430b0b934cda" /><Relationship Type="http://schemas.openxmlformats.org/officeDocument/2006/relationships/slide" Target="/ppt/slides/slide4.xml" Id="R1789428ba53c434b" /><Relationship Type="http://schemas.openxmlformats.org/officeDocument/2006/relationships/slide" Target="/ppt/slides/slide5.xml" Id="Re6cd743afbea43e3" /><Relationship Type="http://schemas.openxmlformats.org/officeDocument/2006/relationships/slide" Target="/ppt/slides/slide6.xml" Id="R9c80bb35265147ae" /><Relationship Type="http://schemas.openxmlformats.org/officeDocument/2006/relationships/slide" Target="/ppt/slides/slide7.xml" Id="R4468210307ef4c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0b8bbab24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afa555a2e4ef7" /><Relationship Type="http://schemas.openxmlformats.org/officeDocument/2006/relationships/theme" Target="/ppt/slideMasters/theme/theme1.xml" Id="R600d842dfe7a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fafa555a2e4e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b66d064eb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09443f2434b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61d5fefd0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2262c9b94c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790a4b09146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11b4ac6f24f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89d6601264e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10 847 726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10 458 657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202 106 022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202 384 814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FRØSETH ANDERS GUDMUND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19A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994 700 111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AGF AS</a:t>
            </a:r>
          </a:p>
        </p:txBody>
      </p:sp>
    </p:spTree>
  </p:cSld>
  <p:clrMapOvr>
    <a:masterClrMapping xmlns:a="http://schemas.openxmlformats.org/drawingml/2006/main"/>
  </p:clrMapOvr>
</p:sld>
</file>