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547b48c1054b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27c4dede1f44b6"/>
  </p:sldMasterIdLst>
  <p:sldIdLst>
    <p:sldId xmlns:r="http://schemas.openxmlformats.org/officeDocument/2006/relationships" id="256" r:id="Rbddda5c813a74d25"/>
    <p:sldId xmlns:r="http://schemas.openxmlformats.org/officeDocument/2006/relationships" id="257" r:id="R64024b929d004bf8"/>
    <p:sldId xmlns:r="http://schemas.openxmlformats.org/officeDocument/2006/relationships" id="258" r:id="R570da02c353d423f"/>
    <p:sldId xmlns:r="http://schemas.openxmlformats.org/officeDocument/2006/relationships" id="259" r:id="Re19c04418a664dd3"/>
    <p:sldId xmlns:r="http://schemas.openxmlformats.org/officeDocument/2006/relationships" id="260" r:id="Rdc4f6762fc8d4aca"/>
    <p:sldId xmlns:r="http://schemas.openxmlformats.org/officeDocument/2006/relationships" id="261" r:id="Rd80f1421980d44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7c4dede1f44b6" /><Relationship Type="http://schemas.openxmlformats.org/officeDocument/2006/relationships/slide" Target="/ppt/slides/slide1.xml" Id="Rbddda5c813a74d25" /><Relationship Type="http://schemas.openxmlformats.org/officeDocument/2006/relationships/slide" Target="/ppt/slides/slide2.xml" Id="R64024b929d004bf8" /><Relationship Type="http://schemas.openxmlformats.org/officeDocument/2006/relationships/slide" Target="/ppt/slides/slide3.xml" Id="R570da02c353d423f" /><Relationship Type="http://schemas.openxmlformats.org/officeDocument/2006/relationships/slide" Target="/ppt/slides/slide4.xml" Id="Re19c04418a664dd3" /><Relationship Type="http://schemas.openxmlformats.org/officeDocument/2006/relationships/slide" Target="/ppt/slides/slide5.xml" Id="Rdc4f6762fc8d4aca" /><Relationship Type="http://schemas.openxmlformats.org/officeDocument/2006/relationships/slide" Target="/ppt/slides/slide6.xml" Id="Rd80f1421980d44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73641148184f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1e1c18c894faf" /><Relationship Type="http://schemas.openxmlformats.org/officeDocument/2006/relationships/theme" Target="/ppt/slideMasters/theme/theme1.xml" Id="R3a300b22cac144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d1e1c18c894f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e687977ef49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0424226624e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7e21c699e4a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626f594a745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ef32e68f541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9908dc8d14e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994 700 111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AGF AS</a:t>
            </a:r>
          </a:p>
        </p:txBody>
      </p:sp>
    </p:spTree>
  </p:cSld>
  <p:clrMapOvr>
    <a:masterClrMapping xmlns:a="http://schemas.openxmlformats.org/drawingml/2006/main"/>
  </p:clrMapOvr>
</p:sld>
</file>