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e683f6e7e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b996964884231"/>
  </p:sldMasterIdLst>
  <p:sldIdLst>
    <p:sldId xmlns:r="http://schemas.openxmlformats.org/officeDocument/2006/relationships" id="256" r:id="R72aa3465ed6d4fc4"/>
    <p:sldId xmlns:r="http://schemas.openxmlformats.org/officeDocument/2006/relationships" id="257" r:id="R3bb4728733ab4e0c"/>
    <p:sldId xmlns:r="http://schemas.openxmlformats.org/officeDocument/2006/relationships" id="258" r:id="R384264d33f0b4665"/>
    <p:sldId xmlns:r="http://schemas.openxmlformats.org/officeDocument/2006/relationships" id="259" r:id="R194b1e760b2b4f5e"/>
    <p:sldId xmlns:r="http://schemas.openxmlformats.org/officeDocument/2006/relationships" id="260" r:id="R1fee938cafb249fd"/>
    <p:sldId xmlns:r="http://schemas.openxmlformats.org/officeDocument/2006/relationships" id="261" r:id="Re5b77bc1d5c14eb8"/>
    <p:sldId xmlns:r="http://schemas.openxmlformats.org/officeDocument/2006/relationships" id="262" r:id="R4a7b70f62548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b996964884231" /><Relationship Type="http://schemas.openxmlformats.org/officeDocument/2006/relationships/slide" Target="/ppt/slides/slide1.xml" Id="R72aa3465ed6d4fc4" /><Relationship Type="http://schemas.openxmlformats.org/officeDocument/2006/relationships/slide" Target="/ppt/slides/slide2.xml" Id="R3bb4728733ab4e0c" /><Relationship Type="http://schemas.openxmlformats.org/officeDocument/2006/relationships/slide" Target="/ppt/slides/slide3.xml" Id="R384264d33f0b4665" /><Relationship Type="http://schemas.openxmlformats.org/officeDocument/2006/relationships/slide" Target="/ppt/slides/slide4.xml" Id="R194b1e760b2b4f5e" /><Relationship Type="http://schemas.openxmlformats.org/officeDocument/2006/relationships/slide" Target="/ppt/slides/slide5.xml" Id="R1fee938cafb249fd" /><Relationship Type="http://schemas.openxmlformats.org/officeDocument/2006/relationships/slide" Target="/ppt/slides/slide6.xml" Id="Re5b77bc1d5c14eb8" /><Relationship Type="http://schemas.openxmlformats.org/officeDocument/2006/relationships/slide" Target="/ppt/slides/slide7.xml" Id="R4a7b70f62548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a6b881f09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ee168a214ddc" /><Relationship Type="http://schemas.openxmlformats.org/officeDocument/2006/relationships/theme" Target="/ppt/slideMasters/theme/theme1.xml" Id="R7db3a4bcc3a0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bee168a21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3e6151fd5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12013063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b4190351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24818388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05345f42d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28aa97e9b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11c84c16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