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c713dd036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0035dae3a4268"/>
  </p:sldMasterIdLst>
  <p:sldIdLst>
    <p:sldId xmlns:r="http://schemas.openxmlformats.org/officeDocument/2006/relationships" id="256" r:id="R2e083bd7e4df4886"/>
    <p:sldId xmlns:r="http://schemas.openxmlformats.org/officeDocument/2006/relationships" id="257" r:id="Rb18818e12a2848e1"/>
    <p:sldId xmlns:r="http://schemas.openxmlformats.org/officeDocument/2006/relationships" id="258" r:id="R77fb58e0390c4abf"/>
    <p:sldId xmlns:r="http://schemas.openxmlformats.org/officeDocument/2006/relationships" id="259" r:id="R8f5fe60c55f04c97"/>
    <p:sldId xmlns:r="http://schemas.openxmlformats.org/officeDocument/2006/relationships" id="260" r:id="Rf4be012597ff4e12"/>
    <p:sldId xmlns:r="http://schemas.openxmlformats.org/officeDocument/2006/relationships" id="261" r:id="R4cca9fac76da4d11"/>
    <p:sldId xmlns:r="http://schemas.openxmlformats.org/officeDocument/2006/relationships" id="262" r:id="R992088cb460e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0035dae3a4268" /><Relationship Type="http://schemas.openxmlformats.org/officeDocument/2006/relationships/slide" Target="/ppt/slides/slide1.xml" Id="R2e083bd7e4df4886" /><Relationship Type="http://schemas.openxmlformats.org/officeDocument/2006/relationships/slide" Target="/ppt/slides/slide2.xml" Id="Rb18818e12a2848e1" /><Relationship Type="http://schemas.openxmlformats.org/officeDocument/2006/relationships/slide" Target="/ppt/slides/slide3.xml" Id="R77fb58e0390c4abf" /><Relationship Type="http://schemas.openxmlformats.org/officeDocument/2006/relationships/slide" Target="/ppt/slides/slide4.xml" Id="R8f5fe60c55f04c97" /><Relationship Type="http://schemas.openxmlformats.org/officeDocument/2006/relationships/slide" Target="/ppt/slides/slide5.xml" Id="Rf4be012597ff4e12" /><Relationship Type="http://schemas.openxmlformats.org/officeDocument/2006/relationships/slide" Target="/ppt/slides/slide6.xml" Id="R4cca9fac76da4d11" /><Relationship Type="http://schemas.openxmlformats.org/officeDocument/2006/relationships/slide" Target="/ppt/slides/slide7.xml" Id="R992088cb460e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dcc03f57d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a581a08d84d48" /><Relationship Type="http://schemas.openxmlformats.org/officeDocument/2006/relationships/theme" Target="/ppt/slideMasters/theme/theme1.xml" Id="Rc9302be418e9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a581a08d84d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13c372c81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c1da9753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42d302f0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ca8bf5717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41eafbfb8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5757d518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0dabd1428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GAUSTAD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